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handoutMasterIdLst>
    <p:handoutMasterId r:id="rId21"/>
  </p:handoutMasterIdLst>
  <p:sldIdLst>
    <p:sldId id="468" r:id="rId2"/>
    <p:sldId id="516" r:id="rId3"/>
    <p:sldId id="505" r:id="rId4"/>
    <p:sldId id="498" r:id="rId5"/>
    <p:sldId id="499" r:id="rId6"/>
    <p:sldId id="503" r:id="rId7"/>
    <p:sldId id="504" r:id="rId8"/>
    <p:sldId id="506" r:id="rId9"/>
    <p:sldId id="507" r:id="rId10"/>
    <p:sldId id="508" r:id="rId11"/>
    <p:sldId id="509" r:id="rId12"/>
    <p:sldId id="510" r:id="rId13"/>
    <p:sldId id="511" r:id="rId14"/>
    <p:sldId id="512" r:id="rId15"/>
    <p:sldId id="513" r:id="rId16"/>
    <p:sldId id="514" r:id="rId17"/>
    <p:sldId id="515" r:id="rId18"/>
    <p:sldId id="264" r:id="rId19"/>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AA00"/>
    <a:srgbClr val="766363"/>
    <a:srgbClr val="FFF5EA"/>
    <a:srgbClr val="00324D"/>
    <a:srgbClr val="FF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0E3F33-80BA-228F-899D-BD0FD8A6B309}" v="5" dt="2022-12-05T22:01:03.638"/>
    <p1510:client id="{71877E04-9328-4D38-BA6D-499C60F7093E}" v="3" dt="2022-12-01T04:37:26.785"/>
    <p1510:client id="{8098C69D-B467-44AB-74B6-94FBD26CC17A}" v="396" dt="2022-12-02T00:03:51.559"/>
    <p1510:client id="{8D0060AD-6867-30C5-C689-01F32CE55783}" v="1934" dt="2022-12-01T02:26:25.100"/>
    <p1510:client id="{C09F763B-B186-C748-CC1D-9955CADEC72B}" v="48" dt="2022-12-03T00:55:05.247"/>
    <p1510:client id="{FD6CBB7D-5827-A561-06A5-FC93DD5F29DC}" v="4" dt="2022-12-01T01:34:38.1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954" y="66"/>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onner Vargas Bernate" userId="S::yvargas702@soy.sena.edu.co::578a9cfa-1815-4964-96cd-6bda9d284172" providerId="AD" clId="Web-{FD6CBB7D-5827-A561-06A5-FC93DD5F29DC}"/>
    <pc:docChg chg="modSld">
      <pc:chgData name="Yonner Vargas Bernate" userId="S::yvargas702@soy.sena.edu.co::578a9cfa-1815-4964-96cd-6bda9d284172" providerId="AD" clId="Web-{FD6CBB7D-5827-A561-06A5-FC93DD5F29DC}" dt="2022-12-01T01:34:38.164" v="1" actId="20577"/>
      <pc:docMkLst>
        <pc:docMk/>
      </pc:docMkLst>
      <pc:sldChg chg="modSp">
        <pc:chgData name="Yonner Vargas Bernate" userId="S::yvargas702@soy.sena.edu.co::578a9cfa-1815-4964-96cd-6bda9d284172" providerId="AD" clId="Web-{FD6CBB7D-5827-A561-06A5-FC93DD5F29DC}" dt="2022-12-01T01:34:38.164" v="1" actId="20577"/>
        <pc:sldMkLst>
          <pc:docMk/>
          <pc:sldMk cId="685387458" sldId="499"/>
        </pc:sldMkLst>
        <pc:spChg chg="mod">
          <ac:chgData name="Yonner Vargas Bernate" userId="S::yvargas702@soy.sena.edu.co::578a9cfa-1815-4964-96cd-6bda9d284172" providerId="AD" clId="Web-{FD6CBB7D-5827-A561-06A5-FC93DD5F29DC}" dt="2022-12-01T01:34:38.164" v="1" actId="20577"/>
          <ac:spMkLst>
            <pc:docMk/>
            <pc:sldMk cId="685387458" sldId="499"/>
            <ac:spMk id="7" creationId="{FBAA83CA-F5E1-3945-40AB-1CB1B233A0BF}"/>
          </ac:spMkLst>
        </pc:spChg>
      </pc:sldChg>
    </pc:docChg>
  </pc:docChgLst>
  <pc:docChgLst>
    <pc:chgData name="Usuario invitado" userId="S::urn:spo:anon#4dc132446facdca84ad0ffc35aefdb1dfc96246f25da58f8a180f4b97ebfd7a5::" providerId="AD" clId="Web-{71877E04-9328-4D38-BA6D-499C60F7093E}"/>
    <pc:docChg chg="modSld">
      <pc:chgData name="Usuario invitado" userId="S::urn:spo:anon#4dc132446facdca84ad0ffc35aefdb1dfc96246f25da58f8a180f4b97ebfd7a5::" providerId="AD" clId="Web-{71877E04-9328-4D38-BA6D-499C60F7093E}" dt="2022-12-01T04:37:24.831" v="0" actId="20577"/>
      <pc:docMkLst>
        <pc:docMk/>
      </pc:docMkLst>
      <pc:sldChg chg="modSp">
        <pc:chgData name="Usuario invitado" userId="S::urn:spo:anon#4dc132446facdca84ad0ffc35aefdb1dfc96246f25da58f8a180f4b97ebfd7a5::" providerId="AD" clId="Web-{71877E04-9328-4D38-BA6D-499C60F7093E}" dt="2022-12-01T04:37:24.831" v="0" actId="20577"/>
        <pc:sldMkLst>
          <pc:docMk/>
          <pc:sldMk cId="1397349085" sldId="514"/>
        </pc:sldMkLst>
        <pc:spChg chg="mod">
          <ac:chgData name="Usuario invitado" userId="S::urn:spo:anon#4dc132446facdca84ad0ffc35aefdb1dfc96246f25da58f8a180f4b97ebfd7a5::" providerId="AD" clId="Web-{71877E04-9328-4D38-BA6D-499C60F7093E}" dt="2022-12-01T04:37:24.831" v="0" actId="20577"/>
          <ac:spMkLst>
            <pc:docMk/>
            <pc:sldMk cId="1397349085" sldId="514"/>
            <ac:spMk id="5" creationId="{001A134D-97DC-7A76-384F-9B87726A0AC1}"/>
          </ac:spMkLst>
        </pc:spChg>
      </pc:sldChg>
    </pc:docChg>
  </pc:docChgLst>
  <pc:docChgLst>
    <pc:chgData name="Yonner Vargas Bernate" userId="S::yvargas702@soy.sena.edu.co::578a9cfa-1815-4964-96cd-6bda9d284172" providerId="AD" clId="Web-{8098C69D-B467-44AB-74B6-94FBD26CC17A}"/>
    <pc:docChg chg="modSld">
      <pc:chgData name="Yonner Vargas Bernate" userId="S::yvargas702@soy.sena.edu.co::578a9cfa-1815-4964-96cd-6bda9d284172" providerId="AD" clId="Web-{8098C69D-B467-44AB-74B6-94FBD26CC17A}" dt="2022-12-02T00:03:51.559" v="216" actId="20577"/>
      <pc:docMkLst>
        <pc:docMk/>
      </pc:docMkLst>
      <pc:sldChg chg="modSp">
        <pc:chgData name="Yonner Vargas Bernate" userId="S::yvargas702@soy.sena.edu.co::578a9cfa-1815-4964-96cd-6bda9d284172" providerId="AD" clId="Web-{8098C69D-B467-44AB-74B6-94FBD26CC17A}" dt="2022-12-01T23:55:29.093" v="140" actId="20577"/>
        <pc:sldMkLst>
          <pc:docMk/>
          <pc:sldMk cId="685387458" sldId="499"/>
        </pc:sldMkLst>
        <pc:spChg chg="mod">
          <ac:chgData name="Yonner Vargas Bernate" userId="S::yvargas702@soy.sena.edu.co::578a9cfa-1815-4964-96cd-6bda9d284172" providerId="AD" clId="Web-{8098C69D-B467-44AB-74B6-94FBD26CC17A}" dt="2022-12-01T23:55:29.093" v="140" actId="20577"/>
          <ac:spMkLst>
            <pc:docMk/>
            <pc:sldMk cId="685387458" sldId="499"/>
            <ac:spMk id="7" creationId="{FBAA83CA-F5E1-3945-40AB-1CB1B233A0BF}"/>
          </ac:spMkLst>
        </pc:spChg>
      </pc:sldChg>
      <pc:sldChg chg="addSp modSp">
        <pc:chgData name="Yonner Vargas Bernate" userId="S::yvargas702@soy.sena.edu.co::578a9cfa-1815-4964-96cd-6bda9d284172" providerId="AD" clId="Web-{8098C69D-B467-44AB-74B6-94FBD26CC17A}" dt="2022-12-01T23:56:20.485" v="161" actId="20577"/>
        <pc:sldMkLst>
          <pc:docMk/>
          <pc:sldMk cId="3184771925" sldId="503"/>
        </pc:sldMkLst>
        <pc:spChg chg="add mod">
          <ac:chgData name="Yonner Vargas Bernate" userId="S::yvargas702@soy.sena.edu.co::578a9cfa-1815-4964-96cd-6bda9d284172" providerId="AD" clId="Web-{8098C69D-B467-44AB-74B6-94FBD26CC17A}" dt="2022-12-01T23:56:20.485" v="161" actId="20577"/>
          <ac:spMkLst>
            <pc:docMk/>
            <pc:sldMk cId="3184771925" sldId="503"/>
            <ac:spMk id="2" creationId="{06F68811-A0B4-0083-5BF8-AE67FEDD5ACE}"/>
          </ac:spMkLst>
        </pc:spChg>
      </pc:sldChg>
      <pc:sldChg chg="modSp">
        <pc:chgData name="Yonner Vargas Bernate" userId="S::yvargas702@soy.sena.edu.co::578a9cfa-1815-4964-96cd-6bda9d284172" providerId="AD" clId="Web-{8098C69D-B467-44AB-74B6-94FBD26CC17A}" dt="2022-12-02T00:01:15.477" v="195" actId="20577"/>
        <pc:sldMkLst>
          <pc:docMk/>
          <pc:sldMk cId="602762266" sldId="506"/>
        </pc:sldMkLst>
        <pc:spChg chg="mod">
          <ac:chgData name="Yonner Vargas Bernate" userId="S::yvargas702@soy.sena.edu.co::578a9cfa-1815-4964-96cd-6bda9d284172" providerId="AD" clId="Web-{8098C69D-B467-44AB-74B6-94FBD26CC17A}" dt="2022-12-02T00:01:15.477" v="195" actId="20577"/>
          <ac:spMkLst>
            <pc:docMk/>
            <pc:sldMk cId="602762266" sldId="506"/>
            <ac:spMk id="7" creationId="{3C25BE93-354A-7A0A-1CE1-8825A0F122B1}"/>
          </ac:spMkLst>
        </pc:spChg>
      </pc:sldChg>
      <pc:sldChg chg="modSp">
        <pc:chgData name="Yonner Vargas Bernate" userId="S::yvargas702@soy.sena.edu.co::578a9cfa-1815-4964-96cd-6bda9d284172" providerId="AD" clId="Web-{8098C69D-B467-44AB-74B6-94FBD26CC17A}" dt="2022-12-02T00:02:04.182" v="198" actId="20577"/>
        <pc:sldMkLst>
          <pc:docMk/>
          <pc:sldMk cId="3816596819" sldId="507"/>
        </pc:sldMkLst>
        <pc:spChg chg="mod">
          <ac:chgData name="Yonner Vargas Bernate" userId="S::yvargas702@soy.sena.edu.co::578a9cfa-1815-4964-96cd-6bda9d284172" providerId="AD" clId="Web-{8098C69D-B467-44AB-74B6-94FBD26CC17A}" dt="2022-12-02T00:02:04.182" v="198" actId="20577"/>
          <ac:spMkLst>
            <pc:docMk/>
            <pc:sldMk cId="3816596819" sldId="507"/>
            <ac:spMk id="7" creationId="{3C25BE93-354A-7A0A-1CE1-8825A0F122B1}"/>
          </ac:spMkLst>
        </pc:spChg>
      </pc:sldChg>
      <pc:sldChg chg="modSp">
        <pc:chgData name="Yonner Vargas Bernate" userId="S::yvargas702@soy.sena.edu.co::578a9cfa-1815-4964-96cd-6bda9d284172" providerId="AD" clId="Web-{8098C69D-B467-44AB-74B6-94FBD26CC17A}" dt="2022-12-02T00:03:51.559" v="216" actId="20577"/>
        <pc:sldMkLst>
          <pc:docMk/>
          <pc:sldMk cId="331634491" sldId="508"/>
        </pc:sldMkLst>
        <pc:spChg chg="mod">
          <ac:chgData name="Yonner Vargas Bernate" userId="S::yvargas702@soy.sena.edu.co::578a9cfa-1815-4964-96cd-6bda9d284172" providerId="AD" clId="Web-{8098C69D-B467-44AB-74B6-94FBD26CC17A}" dt="2022-12-02T00:02:18.151" v="200" actId="14100"/>
          <ac:spMkLst>
            <pc:docMk/>
            <pc:sldMk cId="331634491" sldId="508"/>
            <ac:spMk id="3" creationId="{612462EA-40B8-E47D-67A9-2B7753F9C36D}"/>
          </ac:spMkLst>
        </pc:spChg>
        <pc:spChg chg="mod">
          <ac:chgData name="Yonner Vargas Bernate" userId="S::yvargas702@soy.sena.edu.co::578a9cfa-1815-4964-96cd-6bda9d284172" providerId="AD" clId="Web-{8098C69D-B467-44AB-74B6-94FBD26CC17A}" dt="2022-12-02T00:02:21.432" v="201" actId="14100"/>
          <ac:spMkLst>
            <pc:docMk/>
            <pc:sldMk cId="331634491" sldId="508"/>
            <ac:spMk id="5" creationId="{5C6F664F-8798-9AF2-A229-874A436F8FA0}"/>
          </ac:spMkLst>
        </pc:spChg>
        <pc:spChg chg="mod">
          <ac:chgData name="Yonner Vargas Bernate" userId="S::yvargas702@soy.sena.edu.co::578a9cfa-1815-4964-96cd-6bda9d284172" providerId="AD" clId="Web-{8098C69D-B467-44AB-74B6-94FBD26CC17A}" dt="2022-12-02T00:03:51.559" v="216" actId="20577"/>
          <ac:spMkLst>
            <pc:docMk/>
            <pc:sldMk cId="331634491" sldId="508"/>
            <ac:spMk id="7" creationId="{3C25BE93-354A-7A0A-1CE1-8825A0F122B1}"/>
          </ac:spMkLst>
        </pc:spChg>
      </pc:sldChg>
      <pc:sldChg chg="modSp">
        <pc:chgData name="Yonner Vargas Bernate" userId="S::yvargas702@soy.sena.edu.co::578a9cfa-1815-4964-96cd-6bda9d284172" providerId="AD" clId="Web-{8098C69D-B467-44AB-74B6-94FBD26CC17A}" dt="2022-12-01T23:54:24.435" v="138" actId="20577"/>
        <pc:sldMkLst>
          <pc:docMk/>
          <pc:sldMk cId="85093823" sldId="516"/>
        </pc:sldMkLst>
        <pc:spChg chg="mod">
          <ac:chgData name="Yonner Vargas Bernate" userId="S::yvargas702@soy.sena.edu.co::578a9cfa-1815-4964-96cd-6bda9d284172" providerId="AD" clId="Web-{8098C69D-B467-44AB-74B6-94FBD26CC17A}" dt="2022-12-01T23:54:24.435" v="138" actId="20577"/>
          <ac:spMkLst>
            <pc:docMk/>
            <pc:sldMk cId="85093823" sldId="516"/>
            <ac:spMk id="7" creationId="{3C25BE93-354A-7A0A-1CE1-8825A0F122B1}"/>
          </ac:spMkLst>
        </pc:spChg>
      </pc:sldChg>
    </pc:docChg>
  </pc:docChgLst>
  <pc:docChgLst>
    <pc:chgData name="Yonner Vargas Bernate" userId="S::yvargas702@soy.sena.edu.co::578a9cfa-1815-4964-96cd-6bda9d284172" providerId="AD" clId="Web-{030E3F33-80BA-228F-899D-BD0FD8A6B309}"/>
    <pc:docChg chg="modSld">
      <pc:chgData name="Yonner Vargas Bernate" userId="S::yvargas702@soy.sena.edu.co::578a9cfa-1815-4964-96cd-6bda9d284172" providerId="AD" clId="Web-{030E3F33-80BA-228F-899D-BD0FD8A6B309}" dt="2022-12-05T22:01:02.545" v="1" actId="20577"/>
      <pc:docMkLst>
        <pc:docMk/>
      </pc:docMkLst>
      <pc:sldChg chg="modSp">
        <pc:chgData name="Yonner Vargas Bernate" userId="S::yvargas702@soy.sena.edu.co::578a9cfa-1815-4964-96cd-6bda9d284172" providerId="AD" clId="Web-{030E3F33-80BA-228F-899D-BD0FD8A6B309}" dt="2022-12-05T22:01:02.545" v="1" actId="20577"/>
        <pc:sldMkLst>
          <pc:docMk/>
          <pc:sldMk cId="2492921151" sldId="510"/>
        </pc:sldMkLst>
        <pc:spChg chg="mod">
          <ac:chgData name="Yonner Vargas Bernate" userId="S::yvargas702@soy.sena.edu.co::578a9cfa-1815-4964-96cd-6bda9d284172" providerId="AD" clId="Web-{030E3F33-80BA-228F-899D-BD0FD8A6B309}" dt="2022-12-05T22:01:02.545" v="1" actId="20577"/>
          <ac:spMkLst>
            <pc:docMk/>
            <pc:sldMk cId="2492921151" sldId="510"/>
            <ac:spMk id="3" creationId="{A0C5C479-41DA-1FF9-A38B-04280A59C8DA}"/>
          </ac:spMkLst>
        </pc:spChg>
      </pc:sldChg>
    </pc:docChg>
  </pc:docChgLst>
  <pc:docChgLst>
    <pc:chgData name="Usuario invitado" userId="S::urn:spo:anon#4dc132446facdca84ad0ffc35aefdb1dfc96246f25da58f8a180f4b97ebfd7a5::" providerId="AD" clId="Web-{8D0060AD-6867-30C5-C689-01F32CE55783}"/>
    <pc:docChg chg="addSld delSld modSld sldOrd">
      <pc:chgData name="Usuario invitado" userId="S::urn:spo:anon#4dc132446facdca84ad0ffc35aefdb1dfc96246f25da58f8a180f4b97ebfd7a5::" providerId="AD" clId="Web-{8D0060AD-6867-30C5-C689-01F32CE55783}" dt="2022-12-01T02:26:22.210" v="1266" actId="20577"/>
      <pc:docMkLst>
        <pc:docMk/>
      </pc:docMkLst>
      <pc:sldChg chg="addSp delSp modSp">
        <pc:chgData name="Usuario invitado" userId="S::urn:spo:anon#4dc132446facdca84ad0ffc35aefdb1dfc96246f25da58f8a180f4b97ebfd7a5::" providerId="AD" clId="Web-{8D0060AD-6867-30C5-C689-01F32CE55783}" dt="2022-12-01T01:42:17.872" v="557" actId="1076"/>
        <pc:sldMkLst>
          <pc:docMk/>
          <pc:sldMk cId="3079616696" sldId="468"/>
        </pc:sldMkLst>
        <pc:spChg chg="del mod">
          <ac:chgData name="Usuario invitado" userId="S::urn:spo:anon#4dc132446facdca84ad0ffc35aefdb1dfc96246f25da58f8a180f4b97ebfd7a5::" providerId="AD" clId="Web-{8D0060AD-6867-30C5-C689-01F32CE55783}" dt="2022-12-01T01:22:24.418" v="25"/>
          <ac:spMkLst>
            <pc:docMk/>
            <pc:sldMk cId="3079616696" sldId="468"/>
            <ac:spMk id="7" creationId="{00000000-0000-0000-0000-000000000000}"/>
          </ac:spMkLst>
        </pc:spChg>
        <pc:spChg chg="add">
          <ac:chgData name="Usuario invitado" userId="S::urn:spo:anon#4dc132446facdca84ad0ffc35aefdb1dfc96246f25da58f8a180f4b97ebfd7a5::" providerId="AD" clId="Web-{8D0060AD-6867-30C5-C689-01F32CE55783}" dt="2022-12-01T01:22:45.122" v="28"/>
          <ac:spMkLst>
            <pc:docMk/>
            <pc:sldMk cId="3079616696" sldId="468"/>
            <ac:spMk id="8" creationId="{BC7B3978-11A1-A5CE-B1E7-607C275EF7A1}"/>
          </ac:spMkLst>
        </pc:spChg>
        <pc:spChg chg="add mod">
          <ac:chgData name="Usuario invitado" userId="S::urn:spo:anon#4dc132446facdca84ad0ffc35aefdb1dfc96246f25da58f8a180f4b97ebfd7a5::" providerId="AD" clId="Web-{8D0060AD-6867-30C5-C689-01F32CE55783}" dt="2022-12-01T01:42:17.872" v="557" actId="1076"/>
          <ac:spMkLst>
            <pc:docMk/>
            <pc:sldMk cId="3079616696" sldId="468"/>
            <ac:spMk id="12" creationId="{FF665572-78E1-7777-D6E0-84A6028BB6A0}"/>
          </ac:spMkLst>
        </pc:spChg>
        <pc:cxnChg chg="add del">
          <ac:chgData name="Usuario invitado" userId="S::urn:spo:anon#4dc132446facdca84ad0ffc35aefdb1dfc96246f25da58f8a180f4b97ebfd7a5::" providerId="AD" clId="Web-{8D0060AD-6867-30C5-C689-01F32CE55783}" dt="2022-12-01T01:22:21.574" v="24"/>
          <ac:cxnSpMkLst>
            <pc:docMk/>
            <pc:sldMk cId="3079616696" sldId="468"/>
            <ac:cxnSpMk id="3" creationId="{48A2A781-FD08-27B9-95B8-AEEA9E486D7A}"/>
          </ac:cxnSpMkLst>
        </pc:cxnChg>
        <pc:cxnChg chg="add del">
          <ac:chgData name="Usuario invitado" userId="S::urn:spo:anon#4dc132446facdca84ad0ffc35aefdb1dfc96246f25da58f8a180f4b97ebfd7a5::" providerId="AD" clId="Web-{8D0060AD-6867-30C5-C689-01F32CE55783}" dt="2022-12-01T01:22:29.371" v="27"/>
          <ac:cxnSpMkLst>
            <pc:docMk/>
            <pc:sldMk cId="3079616696" sldId="468"/>
            <ac:cxnSpMk id="5" creationId="{FBCCD66A-978F-1DB2-E2D8-BB494C0E6BFB}"/>
          </ac:cxnSpMkLst>
        </pc:cxnChg>
        <pc:cxnChg chg="add">
          <ac:chgData name="Usuario invitado" userId="S::urn:spo:anon#4dc132446facdca84ad0ffc35aefdb1dfc96246f25da58f8a180f4b97ebfd7a5::" providerId="AD" clId="Web-{8D0060AD-6867-30C5-C689-01F32CE55783}" dt="2022-12-01T01:22:45.122" v="29"/>
          <ac:cxnSpMkLst>
            <pc:docMk/>
            <pc:sldMk cId="3079616696" sldId="468"/>
            <ac:cxnSpMk id="10" creationId="{F43D4B15-4A3B-F83E-2C28-60217F289BE9}"/>
          </ac:cxnSpMkLst>
        </pc:cxnChg>
      </pc:sldChg>
      <pc:sldChg chg="addSp delSp modSp">
        <pc:chgData name="Usuario invitado" userId="S::urn:spo:anon#4dc132446facdca84ad0ffc35aefdb1dfc96246f25da58f8a180f4b97ebfd7a5::" providerId="AD" clId="Web-{8D0060AD-6867-30C5-C689-01F32CE55783}" dt="2022-12-01T01:41:35.293" v="533" actId="1076"/>
        <pc:sldMkLst>
          <pc:docMk/>
          <pc:sldMk cId="2099732435" sldId="498"/>
        </pc:sldMkLst>
        <pc:spChg chg="add del mod">
          <ac:chgData name="Usuario invitado" userId="S::urn:spo:anon#4dc132446facdca84ad0ffc35aefdb1dfc96246f25da58f8a180f4b97ebfd7a5::" providerId="AD" clId="Web-{8D0060AD-6867-30C5-C689-01F32CE55783}" dt="2022-12-01T01:35:28.455" v="424"/>
          <ac:spMkLst>
            <pc:docMk/>
            <pc:sldMk cId="2099732435" sldId="498"/>
            <ac:spMk id="2" creationId="{7B6E0F63-057F-5015-3E9D-E8F769789989}"/>
          </ac:spMkLst>
        </pc:spChg>
        <pc:spChg chg="del mod">
          <ac:chgData name="Usuario invitado" userId="S::urn:spo:anon#4dc132446facdca84ad0ffc35aefdb1dfc96246f25da58f8a180f4b97ebfd7a5::" providerId="AD" clId="Web-{8D0060AD-6867-30C5-C689-01F32CE55783}" dt="2022-12-01T01:22:50.997" v="33"/>
          <ac:spMkLst>
            <pc:docMk/>
            <pc:sldMk cId="2099732435" sldId="498"/>
            <ac:spMk id="3" creationId="{66D04A5A-19A9-0ACE-6D0F-5E02EDC9D1DE}"/>
          </ac:spMkLst>
        </pc:spChg>
        <pc:spChg chg="add del">
          <ac:chgData name="Usuario invitado" userId="S::urn:spo:anon#4dc132446facdca84ad0ffc35aefdb1dfc96246f25da58f8a180f4b97ebfd7a5::" providerId="AD" clId="Web-{8D0060AD-6867-30C5-C689-01F32CE55783}" dt="2022-12-01T01:23:27.670" v="59"/>
          <ac:spMkLst>
            <pc:docMk/>
            <pc:sldMk cId="2099732435" sldId="498"/>
            <ac:spMk id="5" creationId="{5377EC10-C156-F0F3-9257-3199C81771B0}"/>
          </ac:spMkLst>
        </pc:spChg>
        <pc:spChg chg="del mod">
          <ac:chgData name="Usuario invitado" userId="S::urn:spo:anon#4dc132446facdca84ad0ffc35aefdb1dfc96246f25da58f8a180f4b97ebfd7a5::" providerId="AD" clId="Web-{8D0060AD-6867-30C5-C689-01F32CE55783}" dt="2022-12-01T01:22:50.997" v="31"/>
          <ac:spMkLst>
            <pc:docMk/>
            <pc:sldMk cId="2099732435" sldId="498"/>
            <ac:spMk id="7" creationId="{9896E8B4-453C-7E26-D038-59933D4B744F}"/>
          </ac:spMkLst>
        </pc:spChg>
        <pc:spChg chg="add mod">
          <ac:chgData name="Usuario invitado" userId="S::urn:spo:anon#4dc132446facdca84ad0ffc35aefdb1dfc96246f25da58f8a180f4b97ebfd7a5::" providerId="AD" clId="Web-{8D0060AD-6867-30C5-C689-01F32CE55783}" dt="2022-12-01T01:40:39.088" v="521" actId="14100"/>
          <ac:spMkLst>
            <pc:docMk/>
            <pc:sldMk cId="2099732435" sldId="498"/>
            <ac:spMk id="9" creationId="{0A23F9CF-F1C4-B661-6ED6-251897F35E35}"/>
          </ac:spMkLst>
        </pc:spChg>
        <pc:spChg chg="add mod">
          <ac:chgData name="Usuario invitado" userId="S::urn:spo:anon#4dc132446facdca84ad0ffc35aefdb1dfc96246f25da58f8a180f4b97ebfd7a5::" providerId="AD" clId="Web-{8D0060AD-6867-30C5-C689-01F32CE55783}" dt="2022-12-01T01:40:25.697" v="517" actId="14100"/>
          <ac:spMkLst>
            <pc:docMk/>
            <pc:sldMk cId="2099732435" sldId="498"/>
            <ac:spMk id="11" creationId="{D13130BE-A44D-5A12-498A-68684CA8911B}"/>
          </ac:spMkLst>
        </pc:spChg>
        <pc:spChg chg="add mod">
          <ac:chgData name="Usuario invitado" userId="S::urn:spo:anon#4dc132446facdca84ad0ffc35aefdb1dfc96246f25da58f8a180f4b97ebfd7a5::" providerId="AD" clId="Web-{8D0060AD-6867-30C5-C689-01F32CE55783}" dt="2022-12-01T01:38:40.882" v="488" actId="1076"/>
          <ac:spMkLst>
            <pc:docMk/>
            <pc:sldMk cId="2099732435" sldId="498"/>
            <ac:spMk id="12" creationId="{23CB06E2-84B0-1F3B-E24B-224DA04B90D6}"/>
          </ac:spMkLst>
        </pc:spChg>
        <pc:spChg chg="add mod">
          <ac:chgData name="Usuario invitado" userId="S::urn:spo:anon#4dc132446facdca84ad0ffc35aefdb1dfc96246f25da58f8a180f4b97ebfd7a5::" providerId="AD" clId="Web-{8D0060AD-6867-30C5-C689-01F32CE55783}" dt="2022-12-01T01:38:40.898" v="489" actId="1076"/>
          <ac:spMkLst>
            <pc:docMk/>
            <pc:sldMk cId="2099732435" sldId="498"/>
            <ac:spMk id="13" creationId="{E3B05236-9E95-5035-7621-E27D5AB070DC}"/>
          </ac:spMkLst>
        </pc:spChg>
        <pc:spChg chg="add mod">
          <ac:chgData name="Usuario invitado" userId="S::urn:spo:anon#4dc132446facdca84ad0ffc35aefdb1dfc96246f25da58f8a180f4b97ebfd7a5::" providerId="AD" clId="Web-{8D0060AD-6867-30C5-C689-01F32CE55783}" dt="2022-12-01T01:39:44.618" v="512" actId="1076"/>
          <ac:spMkLst>
            <pc:docMk/>
            <pc:sldMk cId="2099732435" sldId="498"/>
            <ac:spMk id="14" creationId="{25EBFD71-1E93-06F4-4583-8B0802C3A10E}"/>
          </ac:spMkLst>
        </pc:spChg>
        <pc:spChg chg="add mod">
          <ac:chgData name="Usuario invitado" userId="S::urn:spo:anon#4dc132446facdca84ad0ffc35aefdb1dfc96246f25da58f8a180f4b97ebfd7a5::" providerId="AD" clId="Web-{8D0060AD-6867-30C5-C689-01F32CE55783}" dt="2022-12-01T01:39:44.618" v="511" actId="1076"/>
          <ac:spMkLst>
            <pc:docMk/>
            <pc:sldMk cId="2099732435" sldId="498"/>
            <ac:spMk id="15" creationId="{BAE1F426-7E30-87B1-6027-2B0930669525}"/>
          </ac:spMkLst>
        </pc:spChg>
        <pc:spChg chg="add mod">
          <ac:chgData name="Usuario invitado" userId="S::urn:spo:anon#4dc132446facdca84ad0ffc35aefdb1dfc96246f25da58f8a180f4b97ebfd7a5::" providerId="AD" clId="Web-{8D0060AD-6867-30C5-C689-01F32CE55783}" dt="2022-12-01T01:41:35.293" v="533" actId="1076"/>
          <ac:spMkLst>
            <pc:docMk/>
            <pc:sldMk cId="2099732435" sldId="498"/>
            <ac:spMk id="16" creationId="{CF5BC673-2D96-12D4-FDC8-3212DB49963A}"/>
          </ac:spMkLst>
        </pc:spChg>
        <pc:spChg chg="add mod">
          <ac:chgData name="Usuario invitado" userId="S::urn:spo:anon#4dc132446facdca84ad0ffc35aefdb1dfc96246f25da58f8a180f4b97ebfd7a5::" providerId="AD" clId="Web-{8D0060AD-6867-30C5-C689-01F32CE55783}" dt="2022-12-01T01:41:26.261" v="530" actId="1076"/>
          <ac:spMkLst>
            <pc:docMk/>
            <pc:sldMk cId="2099732435" sldId="498"/>
            <ac:spMk id="17" creationId="{FAF8653B-4C41-372F-DFDF-22AB6294C688}"/>
          </ac:spMkLst>
        </pc:spChg>
        <pc:spChg chg="add mod">
          <ac:chgData name="Usuario invitado" userId="S::urn:spo:anon#4dc132446facdca84ad0ffc35aefdb1dfc96246f25da58f8a180f4b97ebfd7a5::" providerId="AD" clId="Web-{8D0060AD-6867-30C5-C689-01F32CE55783}" dt="2022-12-01T01:41:23.090" v="529" actId="1076"/>
          <ac:spMkLst>
            <pc:docMk/>
            <pc:sldMk cId="2099732435" sldId="498"/>
            <ac:spMk id="18" creationId="{ABD7BBED-4065-EE4F-7300-45C297C28FB3}"/>
          </ac:spMkLst>
        </pc:spChg>
        <pc:cxnChg chg="add del">
          <ac:chgData name="Usuario invitado" userId="S::urn:spo:anon#4dc132446facdca84ad0ffc35aefdb1dfc96246f25da58f8a180f4b97ebfd7a5::" providerId="AD" clId="Web-{8D0060AD-6867-30C5-C689-01F32CE55783}" dt="2022-12-01T01:35:26.002" v="423"/>
          <ac:cxnSpMkLst>
            <pc:docMk/>
            <pc:sldMk cId="2099732435" sldId="498"/>
            <ac:cxnSpMk id="4" creationId="{07B67486-C23A-7DA1-BEC4-5ACC7AB822F9}"/>
          </ac:cxnSpMkLst>
        </pc:cxnChg>
        <pc:cxnChg chg="del">
          <ac:chgData name="Usuario invitado" userId="S::urn:spo:anon#4dc132446facdca84ad0ffc35aefdb1dfc96246f25da58f8a180f4b97ebfd7a5::" providerId="AD" clId="Web-{8D0060AD-6867-30C5-C689-01F32CE55783}" dt="2022-12-01T01:22:50.997" v="32"/>
          <ac:cxnSpMkLst>
            <pc:docMk/>
            <pc:sldMk cId="2099732435" sldId="498"/>
            <ac:cxnSpMk id="6" creationId="{12E6F1CF-C64D-CB82-1478-686F9F9BAF5F}"/>
          </ac:cxnSpMkLst>
        </pc:cxnChg>
      </pc:sldChg>
      <pc:sldChg chg="addSp delSp modSp">
        <pc:chgData name="Usuario invitado" userId="S::urn:spo:anon#4dc132446facdca84ad0ffc35aefdb1dfc96246f25da58f8a180f4b97ebfd7a5::" providerId="AD" clId="Web-{8D0060AD-6867-30C5-C689-01F32CE55783}" dt="2022-12-01T02:23:04.517" v="1184" actId="1076"/>
        <pc:sldMkLst>
          <pc:docMk/>
          <pc:sldMk cId="685387458" sldId="499"/>
        </pc:sldMkLst>
        <pc:spChg chg="mod">
          <ac:chgData name="Usuario invitado" userId="S::urn:spo:anon#4dc132446facdca84ad0ffc35aefdb1dfc96246f25da58f8a180f4b97ebfd7a5::" providerId="AD" clId="Web-{8D0060AD-6867-30C5-C689-01F32CE55783}" dt="2022-12-01T02:23:04.517" v="1184" actId="1076"/>
          <ac:spMkLst>
            <pc:docMk/>
            <pc:sldMk cId="685387458" sldId="499"/>
            <ac:spMk id="4" creationId="{EE37A3CD-1BAC-6175-4755-9AC66A46B6FF}"/>
          </ac:spMkLst>
        </pc:spChg>
        <pc:spChg chg="mod">
          <ac:chgData name="Usuario invitado" userId="S::urn:spo:anon#4dc132446facdca84ad0ffc35aefdb1dfc96246f25da58f8a180f4b97ebfd7a5::" providerId="AD" clId="Web-{8D0060AD-6867-30C5-C689-01F32CE55783}" dt="2022-12-01T02:23:01.548" v="1183" actId="14100"/>
          <ac:spMkLst>
            <pc:docMk/>
            <pc:sldMk cId="685387458" sldId="499"/>
            <ac:spMk id="6" creationId="{B65FDE73-C641-1100-C209-6B5902DCC3EC}"/>
          </ac:spMkLst>
        </pc:spChg>
        <pc:spChg chg="mod">
          <ac:chgData name="Usuario invitado" userId="S::urn:spo:anon#4dc132446facdca84ad0ffc35aefdb1dfc96246f25da58f8a180f4b97ebfd7a5::" providerId="AD" clId="Web-{8D0060AD-6867-30C5-C689-01F32CE55783}" dt="2022-12-01T01:34:17.140" v="407" actId="20577"/>
          <ac:spMkLst>
            <pc:docMk/>
            <pc:sldMk cId="685387458" sldId="499"/>
            <ac:spMk id="7" creationId="{FBAA83CA-F5E1-3945-40AB-1CB1B233A0BF}"/>
          </ac:spMkLst>
        </pc:spChg>
        <pc:picChg chg="add mod">
          <ac:chgData name="Usuario invitado" userId="S::urn:spo:anon#4dc132446facdca84ad0ffc35aefdb1dfc96246f25da58f8a180f4b97ebfd7a5::" providerId="AD" clId="Web-{8D0060AD-6867-30C5-C689-01F32CE55783}" dt="2022-12-01T01:24:15.374" v="69" actId="1076"/>
          <ac:picMkLst>
            <pc:docMk/>
            <pc:sldMk cId="685387458" sldId="499"/>
            <ac:picMk id="2" creationId="{F845A00A-B135-0FBA-980D-5E353346BF96}"/>
          </ac:picMkLst>
        </pc:picChg>
        <pc:picChg chg="del mod">
          <ac:chgData name="Usuario invitado" userId="S::urn:spo:anon#4dc132446facdca84ad0ffc35aefdb1dfc96246f25da58f8a180f4b97ebfd7a5::" providerId="AD" clId="Web-{8D0060AD-6867-30C5-C689-01F32CE55783}" dt="2022-12-01T01:23:37.045" v="60"/>
          <ac:picMkLst>
            <pc:docMk/>
            <pc:sldMk cId="685387458" sldId="499"/>
            <ac:picMk id="3" creationId="{EA97DC05-4A6B-3E0B-D2C7-E6FB8FE7B99F}"/>
          </ac:picMkLst>
        </pc:picChg>
      </pc:sldChg>
      <pc:sldChg chg="del">
        <pc:chgData name="Usuario invitado" userId="S::urn:spo:anon#4dc132446facdca84ad0ffc35aefdb1dfc96246f25da58f8a180f4b97ebfd7a5::" providerId="AD" clId="Web-{8D0060AD-6867-30C5-C689-01F32CE55783}" dt="2022-12-01T02:16:46.256" v="915"/>
        <pc:sldMkLst>
          <pc:docMk/>
          <pc:sldMk cId="1797058519" sldId="500"/>
        </pc:sldMkLst>
      </pc:sldChg>
      <pc:sldChg chg="del">
        <pc:chgData name="Usuario invitado" userId="S::urn:spo:anon#4dc132446facdca84ad0ffc35aefdb1dfc96246f25da58f8a180f4b97ebfd7a5::" providerId="AD" clId="Web-{8D0060AD-6867-30C5-C689-01F32CE55783}" dt="2022-12-01T01:20:40.384" v="17"/>
        <pc:sldMkLst>
          <pc:docMk/>
          <pc:sldMk cId="1500403096" sldId="501"/>
        </pc:sldMkLst>
      </pc:sldChg>
      <pc:sldChg chg="modSp del">
        <pc:chgData name="Usuario invitado" userId="S::urn:spo:anon#4dc132446facdca84ad0ffc35aefdb1dfc96246f25da58f8a180f4b97ebfd7a5::" providerId="AD" clId="Web-{8D0060AD-6867-30C5-C689-01F32CE55783}" dt="2022-12-01T02:16:44.210" v="914"/>
        <pc:sldMkLst>
          <pc:docMk/>
          <pc:sldMk cId="2874888774" sldId="502"/>
        </pc:sldMkLst>
        <pc:spChg chg="mod">
          <ac:chgData name="Usuario invitado" userId="S::urn:spo:anon#4dc132446facdca84ad0ffc35aefdb1dfc96246f25da58f8a180f4b97ebfd7a5::" providerId="AD" clId="Web-{8D0060AD-6867-30C5-C689-01F32CE55783}" dt="2022-12-01T01:20:47.259" v="18" actId="20577"/>
          <ac:spMkLst>
            <pc:docMk/>
            <pc:sldMk cId="2874888774" sldId="502"/>
            <ac:spMk id="2" creationId="{CAC1D880-FC17-3789-2435-5FF7492EABD6}"/>
          </ac:spMkLst>
        </pc:spChg>
      </pc:sldChg>
      <pc:sldChg chg="addSp modSp new">
        <pc:chgData name="Usuario invitado" userId="S::urn:spo:anon#4dc132446facdca84ad0ffc35aefdb1dfc96246f25da58f8a180f4b97ebfd7a5::" providerId="AD" clId="Web-{8D0060AD-6867-30C5-C689-01F32CE55783}" dt="2022-12-01T02:23:23.252" v="1190" actId="1076"/>
        <pc:sldMkLst>
          <pc:docMk/>
          <pc:sldMk cId="3184771925" sldId="503"/>
        </pc:sldMkLst>
        <pc:spChg chg="add mod">
          <ac:chgData name="Usuario invitado" userId="S::urn:spo:anon#4dc132446facdca84ad0ffc35aefdb1dfc96246f25da58f8a180f4b97ebfd7a5::" providerId="AD" clId="Web-{8D0060AD-6867-30C5-C689-01F32CE55783}" dt="2022-12-01T02:23:17.798" v="1189" actId="14100"/>
          <ac:spMkLst>
            <pc:docMk/>
            <pc:sldMk cId="3184771925" sldId="503"/>
            <ac:spMk id="3" creationId="{3CABBF39-5858-5DBB-A47E-3608EAE747E2}"/>
          </ac:spMkLst>
        </pc:spChg>
        <pc:spChg chg="add mod">
          <ac:chgData name="Usuario invitado" userId="S::urn:spo:anon#4dc132446facdca84ad0ffc35aefdb1dfc96246f25da58f8a180f4b97ebfd7a5::" providerId="AD" clId="Web-{8D0060AD-6867-30C5-C689-01F32CE55783}" dt="2022-12-01T02:23:23.252" v="1190" actId="1076"/>
          <ac:spMkLst>
            <pc:docMk/>
            <pc:sldMk cId="3184771925" sldId="503"/>
            <ac:spMk id="5" creationId="{1C86D4A6-8A16-1345-5E80-1B8B89369860}"/>
          </ac:spMkLst>
        </pc:spChg>
        <pc:spChg chg="add mod">
          <ac:chgData name="Usuario invitado" userId="S::urn:spo:anon#4dc132446facdca84ad0ffc35aefdb1dfc96246f25da58f8a180f4b97ebfd7a5::" providerId="AD" clId="Web-{8D0060AD-6867-30C5-C689-01F32CE55783}" dt="2022-12-01T01:48:58.367" v="606" actId="1076"/>
          <ac:spMkLst>
            <pc:docMk/>
            <pc:sldMk cId="3184771925" sldId="503"/>
            <ac:spMk id="7" creationId="{E47A1822-C204-C8B2-6F59-49C1E76D694D}"/>
          </ac:spMkLst>
        </pc:spChg>
        <pc:spChg chg="add mod">
          <ac:chgData name="Usuario invitado" userId="S::urn:spo:anon#4dc132446facdca84ad0ffc35aefdb1dfc96246f25da58f8a180f4b97ebfd7a5::" providerId="AD" clId="Web-{8D0060AD-6867-30C5-C689-01F32CE55783}" dt="2022-12-01T01:50:20.667" v="612" actId="20577"/>
          <ac:spMkLst>
            <pc:docMk/>
            <pc:sldMk cId="3184771925" sldId="503"/>
            <ac:spMk id="8" creationId="{B25C6809-B9F8-1AF8-570C-DC28E34C9BD1}"/>
          </ac:spMkLst>
        </pc:spChg>
      </pc:sldChg>
      <pc:sldChg chg="addSp modSp new">
        <pc:chgData name="Usuario invitado" userId="S::urn:spo:anon#4dc132446facdca84ad0ffc35aefdb1dfc96246f25da58f8a180f4b97ebfd7a5::" providerId="AD" clId="Web-{8D0060AD-6867-30C5-C689-01F32CE55783}" dt="2022-12-01T02:23:52.690" v="1200" actId="1076"/>
        <pc:sldMkLst>
          <pc:docMk/>
          <pc:sldMk cId="4063114596" sldId="504"/>
        </pc:sldMkLst>
        <pc:spChg chg="add mod">
          <ac:chgData name="Usuario invitado" userId="S::urn:spo:anon#4dc132446facdca84ad0ffc35aefdb1dfc96246f25da58f8a180f4b97ebfd7a5::" providerId="AD" clId="Web-{8D0060AD-6867-30C5-C689-01F32CE55783}" dt="2022-12-01T02:23:52.674" v="1199" actId="1076"/>
          <ac:spMkLst>
            <pc:docMk/>
            <pc:sldMk cId="4063114596" sldId="504"/>
            <ac:spMk id="3" creationId="{612462EA-40B8-E47D-67A9-2B7753F9C36D}"/>
          </ac:spMkLst>
        </pc:spChg>
        <pc:spChg chg="add mod">
          <ac:chgData name="Usuario invitado" userId="S::urn:spo:anon#4dc132446facdca84ad0ffc35aefdb1dfc96246f25da58f8a180f4b97ebfd7a5::" providerId="AD" clId="Web-{8D0060AD-6867-30C5-C689-01F32CE55783}" dt="2022-12-01T02:23:52.690" v="1200" actId="1076"/>
          <ac:spMkLst>
            <pc:docMk/>
            <pc:sldMk cId="4063114596" sldId="504"/>
            <ac:spMk id="5" creationId="{5C6F664F-8798-9AF2-A229-874A436F8FA0}"/>
          </ac:spMkLst>
        </pc:spChg>
        <pc:spChg chg="add mod">
          <ac:chgData name="Usuario invitado" userId="S::urn:spo:anon#4dc132446facdca84ad0ffc35aefdb1dfc96246f25da58f8a180f4b97ebfd7a5::" providerId="AD" clId="Web-{8D0060AD-6867-30C5-C689-01F32CE55783}" dt="2022-12-01T01:54:19.329" v="637" actId="1076"/>
          <ac:spMkLst>
            <pc:docMk/>
            <pc:sldMk cId="4063114596" sldId="504"/>
            <ac:spMk id="7" creationId="{3C25BE93-354A-7A0A-1CE1-8825A0F122B1}"/>
          </ac:spMkLst>
        </pc:spChg>
      </pc:sldChg>
      <pc:sldChg chg="modSp add ord replId">
        <pc:chgData name="Usuario invitado" userId="S::urn:spo:anon#4dc132446facdca84ad0ffc35aefdb1dfc96246f25da58f8a180f4b97ebfd7a5::" providerId="AD" clId="Web-{8D0060AD-6867-30C5-C689-01F32CE55783}" dt="2022-12-01T02:22:35.719" v="1175" actId="20577"/>
        <pc:sldMkLst>
          <pc:docMk/>
          <pc:sldMk cId="1098806219" sldId="505"/>
        </pc:sldMkLst>
        <pc:spChg chg="mod">
          <ac:chgData name="Usuario invitado" userId="S::urn:spo:anon#4dc132446facdca84ad0ffc35aefdb1dfc96246f25da58f8a180f4b97ebfd7a5::" providerId="AD" clId="Web-{8D0060AD-6867-30C5-C689-01F32CE55783}" dt="2022-12-01T02:22:35.719" v="1175" actId="20577"/>
          <ac:spMkLst>
            <pc:docMk/>
            <pc:sldMk cId="1098806219" sldId="505"/>
            <ac:spMk id="2" creationId="{7B6E0F63-057F-5015-3E9D-E8F769789989}"/>
          </ac:spMkLst>
        </pc:spChg>
      </pc:sldChg>
      <pc:sldChg chg="modSp add replId">
        <pc:chgData name="Usuario invitado" userId="S::urn:spo:anon#4dc132446facdca84ad0ffc35aefdb1dfc96246f25da58f8a180f4b97ebfd7a5::" providerId="AD" clId="Web-{8D0060AD-6867-30C5-C689-01F32CE55783}" dt="2022-12-01T02:24:11.815" v="1207" actId="1076"/>
        <pc:sldMkLst>
          <pc:docMk/>
          <pc:sldMk cId="602762266" sldId="506"/>
        </pc:sldMkLst>
        <pc:spChg chg="mod">
          <ac:chgData name="Usuario invitado" userId="S::urn:spo:anon#4dc132446facdca84ad0ffc35aefdb1dfc96246f25da58f8a180f4b97ebfd7a5::" providerId="AD" clId="Web-{8D0060AD-6867-30C5-C689-01F32CE55783}" dt="2022-12-01T02:24:11.815" v="1206" actId="1076"/>
          <ac:spMkLst>
            <pc:docMk/>
            <pc:sldMk cId="602762266" sldId="506"/>
            <ac:spMk id="3" creationId="{612462EA-40B8-E47D-67A9-2B7753F9C36D}"/>
          </ac:spMkLst>
        </pc:spChg>
        <pc:spChg chg="mod">
          <ac:chgData name="Usuario invitado" userId="S::urn:spo:anon#4dc132446facdca84ad0ffc35aefdb1dfc96246f25da58f8a180f4b97ebfd7a5::" providerId="AD" clId="Web-{8D0060AD-6867-30C5-C689-01F32CE55783}" dt="2022-12-01T02:24:11.815" v="1207" actId="1076"/>
          <ac:spMkLst>
            <pc:docMk/>
            <pc:sldMk cId="602762266" sldId="506"/>
            <ac:spMk id="5" creationId="{5C6F664F-8798-9AF2-A229-874A436F8FA0}"/>
          </ac:spMkLst>
        </pc:spChg>
        <pc:spChg chg="mod">
          <ac:chgData name="Usuario invitado" userId="S::urn:spo:anon#4dc132446facdca84ad0ffc35aefdb1dfc96246f25da58f8a180f4b97ebfd7a5::" providerId="AD" clId="Web-{8D0060AD-6867-30C5-C689-01F32CE55783}" dt="2022-12-01T01:55:37.691" v="667" actId="1076"/>
          <ac:spMkLst>
            <pc:docMk/>
            <pc:sldMk cId="602762266" sldId="506"/>
            <ac:spMk id="7" creationId="{3C25BE93-354A-7A0A-1CE1-8825A0F122B1}"/>
          </ac:spMkLst>
        </pc:spChg>
      </pc:sldChg>
      <pc:sldChg chg="modSp add replId">
        <pc:chgData name="Usuario invitado" userId="S::urn:spo:anon#4dc132446facdca84ad0ffc35aefdb1dfc96246f25da58f8a180f4b97ebfd7a5::" providerId="AD" clId="Web-{8D0060AD-6867-30C5-C689-01F32CE55783}" dt="2022-12-01T02:24:26.941" v="1214" actId="1076"/>
        <pc:sldMkLst>
          <pc:docMk/>
          <pc:sldMk cId="3816596819" sldId="507"/>
        </pc:sldMkLst>
        <pc:spChg chg="mod">
          <ac:chgData name="Usuario invitado" userId="S::urn:spo:anon#4dc132446facdca84ad0ffc35aefdb1dfc96246f25da58f8a180f4b97ebfd7a5::" providerId="AD" clId="Web-{8D0060AD-6867-30C5-C689-01F32CE55783}" dt="2022-12-01T02:24:26.925" v="1213" actId="1076"/>
          <ac:spMkLst>
            <pc:docMk/>
            <pc:sldMk cId="3816596819" sldId="507"/>
            <ac:spMk id="3" creationId="{612462EA-40B8-E47D-67A9-2B7753F9C36D}"/>
          </ac:spMkLst>
        </pc:spChg>
        <pc:spChg chg="mod">
          <ac:chgData name="Usuario invitado" userId="S::urn:spo:anon#4dc132446facdca84ad0ffc35aefdb1dfc96246f25da58f8a180f4b97ebfd7a5::" providerId="AD" clId="Web-{8D0060AD-6867-30C5-C689-01F32CE55783}" dt="2022-12-01T02:24:26.941" v="1214" actId="1076"/>
          <ac:spMkLst>
            <pc:docMk/>
            <pc:sldMk cId="3816596819" sldId="507"/>
            <ac:spMk id="5" creationId="{5C6F664F-8798-9AF2-A229-874A436F8FA0}"/>
          </ac:spMkLst>
        </pc:spChg>
        <pc:spChg chg="mod">
          <ac:chgData name="Usuario invitado" userId="S::urn:spo:anon#4dc132446facdca84ad0ffc35aefdb1dfc96246f25da58f8a180f4b97ebfd7a5::" providerId="AD" clId="Web-{8D0060AD-6867-30C5-C689-01F32CE55783}" dt="2022-12-01T01:56:57.521" v="713" actId="14100"/>
          <ac:spMkLst>
            <pc:docMk/>
            <pc:sldMk cId="3816596819" sldId="507"/>
            <ac:spMk id="7" creationId="{3C25BE93-354A-7A0A-1CE1-8825A0F122B1}"/>
          </ac:spMkLst>
        </pc:spChg>
      </pc:sldChg>
      <pc:sldChg chg="modSp add ord replId">
        <pc:chgData name="Usuario invitado" userId="S::urn:spo:anon#4dc132446facdca84ad0ffc35aefdb1dfc96246f25da58f8a180f4b97ebfd7a5::" providerId="AD" clId="Web-{8D0060AD-6867-30C5-C689-01F32CE55783}" dt="2022-12-01T02:24:40.207" v="1218" actId="14100"/>
        <pc:sldMkLst>
          <pc:docMk/>
          <pc:sldMk cId="331634491" sldId="508"/>
        </pc:sldMkLst>
        <pc:spChg chg="mod">
          <ac:chgData name="Usuario invitado" userId="S::urn:spo:anon#4dc132446facdca84ad0ffc35aefdb1dfc96246f25da58f8a180f4b97ebfd7a5::" providerId="AD" clId="Web-{8D0060AD-6867-30C5-C689-01F32CE55783}" dt="2022-12-01T02:24:33.457" v="1215" actId="14100"/>
          <ac:spMkLst>
            <pc:docMk/>
            <pc:sldMk cId="331634491" sldId="508"/>
            <ac:spMk id="3" creationId="{612462EA-40B8-E47D-67A9-2B7753F9C36D}"/>
          </ac:spMkLst>
        </pc:spChg>
        <pc:spChg chg="mod">
          <ac:chgData name="Usuario invitado" userId="S::urn:spo:anon#4dc132446facdca84ad0ffc35aefdb1dfc96246f25da58f8a180f4b97ebfd7a5::" providerId="AD" clId="Web-{8D0060AD-6867-30C5-C689-01F32CE55783}" dt="2022-12-01T02:24:40.207" v="1218" actId="14100"/>
          <ac:spMkLst>
            <pc:docMk/>
            <pc:sldMk cId="331634491" sldId="508"/>
            <ac:spMk id="5" creationId="{5C6F664F-8798-9AF2-A229-874A436F8FA0}"/>
          </ac:spMkLst>
        </pc:spChg>
        <pc:spChg chg="mod">
          <ac:chgData name="Usuario invitado" userId="S::urn:spo:anon#4dc132446facdca84ad0ffc35aefdb1dfc96246f25da58f8a180f4b97ebfd7a5::" providerId="AD" clId="Web-{8D0060AD-6867-30C5-C689-01F32CE55783}" dt="2022-12-01T01:58:29.602" v="732" actId="1076"/>
          <ac:spMkLst>
            <pc:docMk/>
            <pc:sldMk cId="331634491" sldId="508"/>
            <ac:spMk id="7" creationId="{3C25BE93-354A-7A0A-1CE1-8825A0F122B1}"/>
          </ac:spMkLst>
        </pc:spChg>
      </pc:sldChg>
      <pc:sldChg chg="addSp modSp add replId">
        <pc:chgData name="Usuario invitado" userId="S::urn:spo:anon#4dc132446facdca84ad0ffc35aefdb1dfc96246f25da58f8a180f4b97ebfd7a5::" providerId="AD" clId="Web-{8D0060AD-6867-30C5-C689-01F32CE55783}" dt="2022-12-01T02:24:43.629" v="1222" actId="20577"/>
        <pc:sldMkLst>
          <pc:docMk/>
          <pc:sldMk cId="1709923551" sldId="509"/>
        </pc:sldMkLst>
        <pc:spChg chg="mod">
          <ac:chgData name="Usuario invitado" userId="S::urn:spo:anon#4dc132446facdca84ad0ffc35aefdb1dfc96246f25da58f8a180f4b97ebfd7a5::" providerId="AD" clId="Web-{8D0060AD-6867-30C5-C689-01F32CE55783}" dt="2022-12-01T02:24:43.629" v="1222" actId="20577"/>
          <ac:spMkLst>
            <pc:docMk/>
            <pc:sldMk cId="1709923551" sldId="509"/>
            <ac:spMk id="2" creationId="{7B6E0F63-057F-5015-3E9D-E8F769789989}"/>
          </ac:spMkLst>
        </pc:spChg>
        <pc:spChg chg="add mod">
          <ac:chgData name="Usuario invitado" userId="S::urn:spo:anon#4dc132446facdca84ad0ffc35aefdb1dfc96246f25da58f8a180f4b97ebfd7a5::" providerId="AD" clId="Web-{8D0060AD-6867-30C5-C689-01F32CE55783}" dt="2022-12-01T02:03:56.001" v="758" actId="20577"/>
          <ac:spMkLst>
            <pc:docMk/>
            <pc:sldMk cId="1709923551" sldId="509"/>
            <ac:spMk id="5" creationId="{001A134D-97DC-7A76-384F-9B87726A0AC1}"/>
          </ac:spMkLst>
        </pc:spChg>
        <pc:spChg chg="add mod">
          <ac:chgData name="Usuario invitado" userId="S::urn:spo:anon#4dc132446facdca84ad0ffc35aefdb1dfc96246f25da58f8a180f4b97ebfd7a5::" providerId="AD" clId="Web-{8D0060AD-6867-30C5-C689-01F32CE55783}" dt="2022-12-01T02:04:27.002" v="763" actId="20577"/>
          <ac:spMkLst>
            <pc:docMk/>
            <pc:sldMk cId="1709923551" sldId="509"/>
            <ac:spMk id="6" creationId="{C99D14A4-B69E-DE57-0D11-0328970BF54C}"/>
          </ac:spMkLst>
        </pc:spChg>
      </pc:sldChg>
      <pc:sldChg chg="addSp delSp modSp add replId">
        <pc:chgData name="Usuario invitado" userId="S::urn:spo:anon#4dc132446facdca84ad0ffc35aefdb1dfc96246f25da58f8a180f4b97ebfd7a5::" providerId="AD" clId="Web-{8D0060AD-6867-30C5-C689-01F32CE55783}" dt="2022-12-01T02:24:48.457" v="1228" actId="20577"/>
        <pc:sldMkLst>
          <pc:docMk/>
          <pc:sldMk cId="2492921151" sldId="510"/>
        </pc:sldMkLst>
        <pc:spChg chg="mod">
          <ac:chgData name="Usuario invitado" userId="S::urn:spo:anon#4dc132446facdca84ad0ffc35aefdb1dfc96246f25da58f8a180f4b97ebfd7a5::" providerId="AD" clId="Web-{8D0060AD-6867-30C5-C689-01F32CE55783}" dt="2022-12-01T02:24:48.457" v="1228" actId="20577"/>
          <ac:spMkLst>
            <pc:docMk/>
            <pc:sldMk cId="2492921151" sldId="510"/>
            <ac:spMk id="2" creationId="{7B6E0F63-057F-5015-3E9D-E8F769789989}"/>
          </ac:spMkLst>
        </pc:spChg>
        <pc:spChg chg="add mod">
          <ac:chgData name="Usuario invitado" userId="S::urn:spo:anon#4dc132446facdca84ad0ffc35aefdb1dfc96246f25da58f8a180f4b97ebfd7a5::" providerId="AD" clId="Web-{8D0060AD-6867-30C5-C689-01F32CE55783}" dt="2022-12-01T02:08:15.883" v="783" actId="20577"/>
          <ac:spMkLst>
            <pc:docMk/>
            <pc:sldMk cId="2492921151" sldId="510"/>
            <ac:spMk id="3" creationId="{A0C5C479-41DA-1FF9-A38B-04280A59C8DA}"/>
          </ac:spMkLst>
        </pc:spChg>
        <pc:spChg chg="mod">
          <ac:chgData name="Usuario invitado" userId="S::urn:spo:anon#4dc132446facdca84ad0ffc35aefdb1dfc96246f25da58f8a180f4b97ebfd7a5::" providerId="AD" clId="Web-{8D0060AD-6867-30C5-C689-01F32CE55783}" dt="2022-12-01T02:07:44.039" v="778" actId="14100"/>
          <ac:spMkLst>
            <pc:docMk/>
            <pc:sldMk cId="2492921151" sldId="510"/>
            <ac:spMk id="5" creationId="{001A134D-97DC-7A76-384F-9B87726A0AC1}"/>
          </ac:spMkLst>
        </pc:spChg>
        <pc:spChg chg="mod">
          <ac:chgData name="Usuario invitado" userId="S::urn:spo:anon#4dc132446facdca84ad0ffc35aefdb1dfc96246f25da58f8a180f4b97ebfd7a5::" providerId="AD" clId="Web-{8D0060AD-6867-30C5-C689-01F32CE55783}" dt="2022-12-01T02:08:43.587" v="785" actId="20577"/>
          <ac:spMkLst>
            <pc:docMk/>
            <pc:sldMk cId="2492921151" sldId="510"/>
            <ac:spMk id="6" creationId="{C99D14A4-B69E-DE57-0D11-0328970BF54C}"/>
          </ac:spMkLst>
        </pc:spChg>
        <pc:spChg chg="add mod">
          <ac:chgData name="Usuario invitado" userId="S::urn:spo:anon#4dc132446facdca84ad0ffc35aefdb1dfc96246f25da58f8a180f4b97ebfd7a5::" providerId="AD" clId="Web-{8D0060AD-6867-30C5-C689-01F32CE55783}" dt="2022-12-01T02:10:44.825" v="792" actId="1076"/>
          <ac:spMkLst>
            <pc:docMk/>
            <pc:sldMk cId="2492921151" sldId="510"/>
            <ac:spMk id="7" creationId="{DBAE1B35-4E6C-15C8-C9D3-2456069AAD50}"/>
          </ac:spMkLst>
        </pc:spChg>
        <pc:picChg chg="add del mod">
          <ac:chgData name="Usuario invitado" userId="S::urn:spo:anon#4dc132446facdca84ad0ffc35aefdb1dfc96246f25da58f8a180f4b97ebfd7a5::" providerId="AD" clId="Web-{8D0060AD-6867-30C5-C689-01F32CE55783}" dt="2022-12-01T02:10:37.559" v="791"/>
          <ac:picMkLst>
            <pc:docMk/>
            <pc:sldMk cId="2492921151" sldId="510"/>
            <ac:picMk id="8" creationId="{79B5B1B5-6E1A-23FE-736D-158CA6ECDC65}"/>
          </ac:picMkLst>
        </pc:picChg>
      </pc:sldChg>
      <pc:sldChg chg="delSp modSp add replId">
        <pc:chgData name="Usuario invitado" userId="S::urn:spo:anon#4dc132446facdca84ad0ffc35aefdb1dfc96246f25da58f8a180f4b97ebfd7a5::" providerId="AD" clId="Web-{8D0060AD-6867-30C5-C689-01F32CE55783}" dt="2022-12-01T02:24:51.879" v="1232" actId="20577"/>
        <pc:sldMkLst>
          <pc:docMk/>
          <pc:sldMk cId="679004269" sldId="511"/>
        </pc:sldMkLst>
        <pc:spChg chg="mod">
          <ac:chgData name="Usuario invitado" userId="S::urn:spo:anon#4dc132446facdca84ad0ffc35aefdb1dfc96246f25da58f8a180f4b97ebfd7a5::" providerId="AD" clId="Web-{8D0060AD-6867-30C5-C689-01F32CE55783}" dt="2022-12-01T02:24:51.879" v="1232" actId="20577"/>
          <ac:spMkLst>
            <pc:docMk/>
            <pc:sldMk cId="679004269" sldId="511"/>
            <ac:spMk id="2" creationId="{7B6E0F63-057F-5015-3E9D-E8F769789989}"/>
          </ac:spMkLst>
        </pc:spChg>
        <pc:spChg chg="del">
          <ac:chgData name="Usuario invitado" userId="S::urn:spo:anon#4dc132446facdca84ad0ffc35aefdb1dfc96246f25da58f8a180f4b97ebfd7a5::" providerId="AD" clId="Web-{8D0060AD-6867-30C5-C689-01F32CE55783}" dt="2022-12-01T02:11:12.872" v="833"/>
          <ac:spMkLst>
            <pc:docMk/>
            <pc:sldMk cId="679004269" sldId="511"/>
            <ac:spMk id="3" creationId="{A0C5C479-41DA-1FF9-A38B-04280A59C8DA}"/>
          </ac:spMkLst>
        </pc:spChg>
        <pc:spChg chg="mod">
          <ac:chgData name="Usuario invitado" userId="S::urn:spo:anon#4dc132446facdca84ad0ffc35aefdb1dfc96246f25da58f8a180f4b97ebfd7a5::" providerId="AD" clId="Web-{8D0060AD-6867-30C5-C689-01F32CE55783}" dt="2022-12-01T02:11:46.701" v="835" actId="20577"/>
          <ac:spMkLst>
            <pc:docMk/>
            <pc:sldMk cId="679004269" sldId="511"/>
            <ac:spMk id="5" creationId="{001A134D-97DC-7A76-384F-9B87726A0AC1}"/>
          </ac:spMkLst>
        </pc:spChg>
        <pc:spChg chg="del">
          <ac:chgData name="Usuario invitado" userId="S::urn:spo:anon#4dc132446facdca84ad0ffc35aefdb1dfc96246f25da58f8a180f4b97ebfd7a5::" providerId="AD" clId="Web-{8D0060AD-6867-30C5-C689-01F32CE55783}" dt="2022-12-01T02:11:12.872" v="834"/>
          <ac:spMkLst>
            <pc:docMk/>
            <pc:sldMk cId="679004269" sldId="511"/>
            <ac:spMk id="6" creationId="{C99D14A4-B69E-DE57-0D11-0328970BF54C}"/>
          </ac:spMkLst>
        </pc:spChg>
        <pc:spChg chg="del">
          <ac:chgData name="Usuario invitado" userId="S::urn:spo:anon#4dc132446facdca84ad0ffc35aefdb1dfc96246f25da58f8a180f4b97ebfd7a5::" providerId="AD" clId="Web-{8D0060AD-6867-30C5-C689-01F32CE55783}" dt="2022-12-01T02:11:12.872" v="832"/>
          <ac:spMkLst>
            <pc:docMk/>
            <pc:sldMk cId="679004269" sldId="511"/>
            <ac:spMk id="7" creationId="{DBAE1B35-4E6C-15C8-C9D3-2456069AAD50}"/>
          </ac:spMkLst>
        </pc:spChg>
      </pc:sldChg>
      <pc:sldChg chg="modSp add replId">
        <pc:chgData name="Usuario invitado" userId="S::urn:spo:anon#4dc132446facdca84ad0ffc35aefdb1dfc96246f25da58f8a180f4b97ebfd7a5::" providerId="AD" clId="Web-{8D0060AD-6867-30C5-C689-01F32CE55783}" dt="2022-12-01T02:24:56.051" v="1238" actId="20577"/>
        <pc:sldMkLst>
          <pc:docMk/>
          <pc:sldMk cId="238854264" sldId="512"/>
        </pc:sldMkLst>
        <pc:spChg chg="mod">
          <ac:chgData name="Usuario invitado" userId="S::urn:spo:anon#4dc132446facdca84ad0ffc35aefdb1dfc96246f25da58f8a180f4b97ebfd7a5::" providerId="AD" clId="Web-{8D0060AD-6867-30C5-C689-01F32CE55783}" dt="2022-12-01T02:24:56.051" v="1238" actId="20577"/>
          <ac:spMkLst>
            <pc:docMk/>
            <pc:sldMk cId="238854264" sldId="512"/>
            <ac:spMk id="2" creationId="{7B6E0F63-057F-5015-3E9D-E8F769789989}"/>
          </ac:spMkLst>
        </pc:spChg>
        <pc:spChg chg="mod">
          <ac:chgData name="Usuario invitado" userId="S::urn:spo:anon#4dc132446facdca84ad0ffc35aefdb1dfc96246f25da58f8a180f4b97ebfd7a5::" providerId="AD" clId="Web-{8D0060AD-6867-30C5-C689-01F32CE55783}" dt="2022-12-01T02:12:39.297" v="853" actId="20577"/>
          <ac:spMkLst>
            <pc:docMk/>
            <pc:sldMk cId="238854264" sldId="512"/>
            <ac:spMk id="5" creationId="{001A134D-97DC-7A76-384F-9B87726A0AC1}"/>
          </ac:spMkLst>
        </pc:spChg>
      </pc:sldChg>
      <pc:sldChg chg="modSp add replId">
        <pc:chgData name="Usuario invitado" userId="S::urn:spo:anon#4dc132446facdca84ad0ffc35aefdb1dfc96246f25da58f8a180f4b97ebfd7a5::" providerId="AD" clId="Web-{8D0060AD-6867-30C5-C689-01F32CE55783}" dt="2022-12-01T02:25:00.629" v="1244" actId="20577"/>
        <pc:sldMkLst>
          <pc:docMk/>
          <pc:sldMk cId="4025727828" sldId="513"/>
        </pc:sldMkLst>
        <pc:spChg chg="mod">
          <ac:chgData name="Usuario invitado" userId="S::urn:spo:anon#4dc132446facdca84ad0ffc35aefdb1dfc96246f25da58f8a180f4b97ebfd7a5::" providerId="AD" clId="Web-{8D0060AD-6867-30C5-C689-01F32CE55783}" dt="2022-12-01T02:25:00.629" v="1244" actId="20577"/>
          <ac:spMkLst>
            <pc:docMk/>
            <pc:sldMk cId="4025727828" sldId="513"/>
            <ac:spMk id="2" creationId="{7B6E0F63-057F-5015-3E9D-E8F769789989}"/>
          </ac:spMkLst>
        </pc:spChg>
        <pc:spChg chg="mod">
          <ac:chgData name="Usuario invitado" userId="S::urn:spo:anon#4dc132446facdca84ad0ffc35aefdb1dfc96246f25da58f8a180f4b97ebfd7a5::" providerId="AD" clId="Web-{8D0060AD-6867-30C5-C689-01F32CE55783}" dt="2022-12-01T02:13:37.017" v="880" actId="20577"/>
          <ac:spMkLst>
            <pc:docMk/>
            <pc:sldMk cId="4025727828" sldId="513"/>
            <ac:spMk id="5" creationId="{001A134D-97DC-7A76-384F-9B87726A0AC1}"/>
          </ac:spMkLst>
        </pc:spChg>
      </pc:sldChg>
      <pc:sldChg chg="modSp add replId">
        <pc:chgData name="Usuario invitado" userId="S::urn:spo:anon#4dc132446facdca84ad0ffc35aefdb1dfc96246f25da58f8a180f4b97ebfd7a5::" providerId="AD" clId="Web-{8D0060AD-6867-30C5-C689-01F32CE55783}" dt="2022-12-01T02:25:04.629" v="1250" actId="20577"/>
        <pc:sldMkLst>
          <pc:docMk/>
          <pc:sldMk cId="1397349085" sldId="514"/>
        </pc:sldMkLst>
        <pc:spChg chg="mod">
          <ac:chgData name="Usuario invitado" userId="S::urn:spo:anon#4dc132446facdca84ad0ffc35aefdb1dfc96246f25da58f8a180f4b97ebfd7a5::" providerId="AD" clId="Web-{8D0060AD-6867-30C5-C689-01F32CE55783}" dt="2022-12-01T02:25:04.629" v="1250" actId="20577"/>
          <ac:spMkLst>
            <pc:docMk/>
            <pc:sldMk cId="1397349085" sldId="514"/>
            <ac:spMk id="2" creationId="{7B6E0F63-057F-5015-3E9D-E8F769789989}"/>
          </ac:spMkLst>
        </pc:spChg>
        <pc:spChg chg="mod">
          <ac:chgData name="Usuario invitado" userId="S::urn:spo:anon#4dc132446facdca84ad0ffc35aefdb1dfc96246f25da58f8a180f4b97ebfd7a5::" providerId="AD" clId="Web-{8D0060AD-6867-30C5-C689-01F32CE55783}" dt="2022-12-01T02:14:56.613" v="895" actId="20577"/>
          <ac:spMkLst>
            <pc:docMk/>
            <pc:sldMk cId="1397349085" sldId="514"/>
            <ac:spMk id="5" creationId="{001A134D-97DC-7A76-384F-9B87726A0AC1}"/>
          </ac:spMkLst>
        </pc:spChg>
      </pc:sldChg>
      <pc:sldChg chg="modSp add replId">
        <pc:chgData name="Usuario invitado" userId="S::urn:spo:anon#4dc132446facdca84ad0ffc35aefdb1dfc96246f25da58f8a180f4b97ebfd7a5::" providerId="AD" clId="Web-{8D0060AD-6867-30C5-C689-01F32CE55783}" dt="2022-12-01T02:25:08.020" v="1256" actId="20577"/>
        <pc:sldMkLst>
          <pc:docMk/>
          <pc:sldMk cId="2174228401" sldId="515"/>
        </pc:sldMkLst>
        <pc:spChg chg="mod">
          <ac:chgData name="Usuario invitado" userId="S::urn:spo:anon#4dc132446facdca84ad0ffc35aefdb1dfc96246f25da58f8a180f4b97ebfd7a5::" providerId="AD" clId="Web-{8D0060AD-6867-30C5-C689-01F32CE55783}" dt="2022-12-01T02:25:08.020" v="1256" actId="20577"/>
          <ac:spMkLst>
            <pc:docMk/>
            <pc:sldMk cId="2174228401" sldId="515"/>
            <ac:spMk id="2" creationId="{7B6E0F63-057F-5015-3E9D-E8F769789989}"/>
          </ac:spMkLst>
        </pc:spChg>
        <pc:spChg chg="mod">
          <ac:chgData name="Usuario invitado" userId="S::urn:spo:anon#4dc132446facdca84ad0ffc35aefdb1dfc96246f25da58f8a180f4b97ebfd7a5::" providerId="AD" clId="Web-{8D0060AD-6867-30C5-C689-01F32CE55783}" dt="2022-12-01T02:16:06.083" v="913" actId="20577"/>
          <ac:spMkLst>
            <pc:docMk/>
            <pc:sldMk cId="2174228401" sldId="515"/>
            <ac:spMk id="5" creationId="{001A134D-97DC-7A76-384F-9B87726A0AC1}"/>
          </ac:spMkLst>
        </pc:spChg>
      </pc:sldChg>
      <pc:sldChg chg="modSp add replId">
        <pc:chgData name="Usuario invitado" userId="S::urn:spo:anon#4dc132446facdca84ad0ffc35aefdb1dfc96246f25da58f8a180f4b97ebfd7a5::" providerId="AD" clId="Web-{8D0060AD-6867-30C5-C689-01F32CE55783}" dt="2022-12-01T02:26:22.210" v="1266" actId="20577"/>
        <pc:sldMkLst>
          <pc:docMk/>
          <pc:sldMk cId="85093823" sldId="516"/>
        </pc:sldMkLst>
        <pc:spChg chg="mod">
          <ac:chgData name="Usuario invitado" userId="S::urn:spo:anon#4dc132446facdca84ad0ffc35aefdb1dfc96246f25da58f8a180f4b97ebfd7a5::" providerId="AD" clId="Web-{8D0060AD-6867-30C5-C689-01F32CE55783}" dt="2022-12-01T02:18:06.306" v="925" actId="1076"/>
          <ac:spMkLst>
            <pc:docMk/>
            <pc:sldMk cId="85093823" sldId="516"/>
            <ac:spMk id="5" creationId="{5C6F664F-8798-9AF2-A229-874A436F8FA0}"/>
          </ac:spMkLst>
        </pc:spChg>
        <pc:spChg chg="mod">
          <ac:chgData name="Usuario invitado" userId="S::urn:spo:anon#4dc132446facdca84ad0ffc35aefdb1dfc96246f25da58f8a180f4b97ebfd7a5::" providerId="AD" clId="Web-{8D0060AD-6867-30C5-C689-01F32CE55783}" dt="2022-12-01T02:26:22.210" v="1266" actId="20577"/>
          <ac:spMkLst>
            <pc:docMk/>
            <pc:sldMk cId="85093823" sldId="516"/>
            <ac:spMk id="7" creationId="{3C25BE93-354A-7A0A-1CE1-8825A0F122B1}"/>
          </ac:spMkLst>
        </pc:spChg>
      </pc:sldChg>
      <pc:sldChg chg="add del replId">
        <pc:chgData name="Usuario invitado" userId="S::urn:spo:anon#4dc132446facdca84ad0ffc35aefdb1dfc96246f25da58f8a180f4b97ebfd7a5::" providerId="AD" clId="Web-{8D0060AD-6867-30C5-C689-01F32CE55783}" dt="2022-12-01T02:17:36.117" v="917"/>
        <pc:sldMkLst>
          <pc:docMk/>
          <pc:sldMk cId="1784169470" sldId="516"/>
        </pc:sldMkLst>
      </pc:sldChg>
      <pc:sldChg chg="add del replId">
        <pc:chgData name="Usuario invitado" userId="S::urn:spo:anon#4dc132446facdca84ad0ffc35aefdb1dfc96246f25da58f8a180f4b97ebfd7a5::" providerId="AD" clId="Web-{8D0060AD-6867-30C5-C689-01F32CE55783}" dt="2022-12-01T02:17:46.367" v="919"/>
        <pc:sldMkLst>
          <pc:docMk/>
          <pc:sldMk cId="3300175493" sldId="516"/>
        </pc:sldMkLst>
      </pc:sldChg>
    </pc:docChg>
  </pc:docChgLst>
  <pc:docChgLst>
    <pc:chgData name="Yonner Vargas Bernate" userId="S::yvargas702@soy.sena.edu.co::578a9cfa-1815-4964-96cd-6bda9d284172" providerId="AD" clId="Web-{C09F763B-B186-C748-CC1D-9955CADEC72B}"/>
    <pc:docChg chg="addSld delSld modSld">
      <pc:chgData name="Yonner Vargas Bernate" userId="S::yvargas702@soy.sena.edu.co::578a9cfa-1815-4964-96cd-6bda9d284172" providerId="AD" clId="Web-{C09F763B-B186-C748-CC1D-9955CADEC72B}" dt="2022-12-03T00:55:04.013" v="35" actId="20577"/>
      <pc:docMkLst>
        <pc:docMk/>
      </pc:docMkLst>
      <pc:sldChg chg="modSp">
        <pc:chgData name="Yonner Vargas Bernate" userId="S::yvargas702@soy.sena.edu.co::578a9cfa-1815-4964-96cd-6bda9d284172" providerId="AD" clId="Web-{C09F763B-B186-C748-CC1D-9955CADEC72B}" dt="2022-12-03T00:55:04.013" v="35" actId="20577"/>
        <pc:sldMkLst>
          <pc:docMk/>
          <pc:sldMk cId="2492921151" sldId="510"/>
        </pc:sldMkLst>
        <pc:spChg chg="mod">
          <ac:chgData name="Yonner Vargas Bernate" userId="S::yvargas702@soy.sena.edu.co::578a9cfa-1815-4964-96cd-6bda9d284172" providerId="AD" clId="Web-{C09F763B-B186-C748-CC1D-9955CADEC72B}" dt="2022-12-03T00:55:04.013" v="35" actId="20577"/>
          <ac:spMkLst>
            <pc:docMk/>
            <pc:sldMk cId="2492921151" sldId="510"/>
            <ac:spMk id="3" creationId="{A0C5C479-41DA-1FF9-A38B-04280A59C8DA}"/>
          </ac:spMkLst>
        </pc:spChg>
      </pc:sldChg>
      <pc:sldChg chg="addSp delSp modSp">
        <pc:chgData name="Yonner Vargas Bernate" userId="S::yvargas702@soy.sena.edu.co::578a9cfa-1815-4964-96cd-6bda9d284172" providerId="AD" clId="Web-{C09F763B-B186-C748-CC1D-9955CADEC72B}" dt="2022-12-03T00:50:15.330" v="29" actId="14100"/>
        <pc:sldMkLst>
          <pc:docMk/>
          <pc:sldMk cId="85093823" sldId="516"/>
        </pc:sldMkLst>
        <pc:spChg chg="mod ord">
          <ac:chgData name="Yonner Vargas Bernate" userId="S::yvargas702@soy.sena.edu.co::578a9cfa-1815-4964-96cd-6bda9d284172" providerId="AD" clId="Web-{C09F763B-B186-C748-CC1D-9955CADEC72B}" dt="2022-12-03T00:50:15.330" v="29" actId="14100"/>
          <ac:spMkLst>
            <pc:docMk/>
            <pc:sldMk cId="85093823" sldId="516"/>
            <ac:spMk id="7" creationId="{3C25BE93-354A-7A0A-1CE1-8825A0F122B1}"/>
          </ac:spMkLst>
        </pc:spChg>
        <pc:picChg chg="add del mod ord">
          <ac:chgData name="Yonner Vargas Bernate" userId="S::yvargas702@soy.sena.edu.co::578a9cfa-1815-4964-96cd-6bda9d284172" providerId="AD" clId="Web-{C09F763B-B186-C748-CC1D-9955CADEC72B}" dt="2022-12-03T00:50:00.173" v="26"/>
          <ac:picMkLst>
            <pc:docMk/>
            <pc:sldMk cId="85093823" sldId="516"/>
            <ac:picMk id="2" creationId="{7CED7096-B106-B516-77EE-80C46988DC0B}"/>
          </ac:picMkLst>
        </pc:picChg>
      </pc:sldChg>
      <pc:sldChg chg="new del">
        <pc:chgData name="Yonner Vargas Bernate" userId="S::yvargas702@soy.sena.edu.co::578a9cfa-1815-4964-96cd-6bda9d284172" providerId="AD" clId="Web-{C09F763B-B186-C748-CC1D-9955CADEC72B}" dt="2022-12-03T00:52:48.961" v="31"/>
        <pc:sldMkLst>
          <pc:docMk/>
          <pc:sldMk cId="2641251724" sldId="51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999AFE6-721E-1D92-FFC0-72E02DBB97B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a:extLst>
              <a:ext uri="{FF2B5EF4-FFF2-40B4-BE49-F238E27FC236}">
                <a16:creationId xmlns:a16="http://schemas.microsoft.com/office/drawing/2014/main" id="{BA598C0A-ECF9-B897-80D5-1AE7ABA3058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8369B9F-131C-2846-AB8F-CEE154B4CAEB}" type="datetimeFigureOut">
              <a:rPr lang="es-CO" smtClean="0"/>
              <a:t>12/12/2022</a:t>
            </a:fld>
            <a:endParaRPr lang="es-CO"/>
          </a:p>
        </p:txBody>
      </p:sp>
      <p:sp>
        <p:nvSpPr>
          <p:cNvPr id="4" name="Marcador de pie de página 3">
            <a:extLst>
              <a:ext uri="{FF2B5EF4-FFF2-40B4-BE49-F238E27FC236}">
                <a16:creationId xmlns:a16="http://schemas.microsoft.com/office/drawing/2014/main" id="{788F308B-0102-A0B4-9A23-E807C735E8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5" name="Marcador de número de diapositiva 4">
            <a:extLst>
              <a:ext uri="{FF2B5EF4-FFF2-40B4-BE49-F238E27FC236}">
                <a16:creationId xmlns:a16="http://schemas.microsoft.com/office/drawing/2014/main" id="{1E7CACDD-5D14-572A-2591-609B03F168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293070F-3F68-E043-9CC3-B53B4F22454C}" type="slidenum">
              <a:rPr lang="es-CO" smtClean="0"/>
              <a:t>‹Nº›</a:t>
            </a:fld>
            <a:endParaRPr lang="es-CO"/>
          </a:p>
        </p:txBody>
      </p:sp>
    </p:spTree>
    <p:extLst>
      <p:ext uri="{BB962C8B-B14F-4D97-AF65-F5344CB8AC3E}">
        <p14:creationId xmlns:p14="http://schemas.microsoft.com/office/powerpoint/2010/main" val="3470045913"/>
      </p:ext>
    </p:extLst>
  </p:cSld>
  <p:clrMap bg1="lt1" tx1="dk1" bg2="lt2" tx2="dk2" accent1="accent1" accent2="accent2" accent3="accent3" accent4="accent4" accent5="accent5" accent6="accent6" hlink="hlink" folHlink="folHlink"/>
</p:handoutMaster>
</file>

<file path=ppt/media/image2.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12/12/2022</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17</a:t>
            </a:fld>
            <a:endParaRPr lang="es-CO"/>
          </a:p>
        </p:txBody>
      </p:sp>
    </p:spTree>
    <p:extLst>
      <p:ext uri="{BB962C8B-B14F-4D97-AF65-F5344CB8AC3E}">
        <p14:creationId xmlns:p14="http://schemas.microsoft.com/office/powerpoint/2010/main" val="344535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3</a:t>
            </a:fld>
            <a:endParaRPr lang="es-CO"/>
          </a:p>
        </p:txBody>
      </p:sp>
    </p:spTree>
    <p:extLst>
      <p:ext uri="{BB962C8B-B14F-4D97-AF65-F5344CB8AC3E}">
        <p14:creationId xmlns:p14="http://schemas.microsoft.com/office/powerpoint/2010/main" val="27085675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4</a:t>
            </a:fld>
            <a:endParaRPr lang="es-CO"/>
          </a:p>
        </p:txBody>
      </p:sp>
    </p:spTree>
    <p:extLst>
      <p:ext uri="{BB962C8B-B14F-4D97-AF65-F5344CB8AC3E}">
        <p14:creationId xmlns:p14="http://schemas.microsoft.com/office/powerpoint/2010/main" val="36085203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11</a:t>
            </a:fld>
            <a:endParaRPr lang="es-CO"/>
          </a:p>
        </p:txBody>
      </p:sp>
    </p:spTree>
    <p:extLst>
      <p:ext uri="{BB962C8B-B14F-4D97-AF65-F5344CB8AC3E}">
        <p14:creationId xmlns:p14="http://schemas.microsoft.com/office/powerpoint/2010/main" val="2942958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12</a:t>
            </a:fld>
            <a:endParaRPr lang="es-CO"/>
          </a:p>
        </p:txBody>
      </p:sp>
    </p:spTree>
    <p:extLst>
      <p:ext uri="{BB962C8B-B14F-4D97-AF65-F5344CB8AC3E}">
        <p14:creationId xmlns:p14="http://schemas.microsoft.com/office/powerpoint/2010/main" val="10685599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13</a:t>
            </a:fld>
            <a:endParaRPr lang="es-CO"/>
          </a:p>
        </p:txBody>
      </p:sp>
    </p:spTree>
    <p:extLst>
      <p:ext uri="{BB962C8B-B14F-4D97-AF65-F5344CB8AC3E}">
        <p14:creationId xmlns:p14="http://schemas.microsoft.com/office/powerpoint/2010/main" val="3290044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14</a:t>
            </a:fld>
            <a:endParaRPr lang="es-CO"/>
          </a:p>
        </p:txBody>
      </p:sp>
    </p:spTree>
    <p:extLst>
      <p:ext uri="{BB962C8B-B14F-4D97-AF65-F5344CB8AC3E}">
        <p14:creationId xmlns:p14="http://schemas.microsoft.com/office/powerpoint/2010/main" val="1626850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15</a:t>
            </a:fld>
            <a:endParaRPr lang="es-CO"/>
          </a:p>
        </p:txBody>
      </p:sp>
    </p:spTree>
    <p:extLst>
      <p:ext uri="{BB962C8B-B14F-4D97-AF65-F5344CB8AC3E}">
        <p14:creationId xmlns:p14="http://schemas.microsoft.com/office/powerpoint/2010/main" val="6718651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16</a:t>
            </a:fld>
            <a:endParaRPr lang="es-CO"/>
          </a:p>
        </p:txBody>
      </p:sp>
    </p:spTree>
    <p:extLst>
      <p:ext uri="{BB962C8B-B14F-4D97-AF65-F5344CB8AC3E}">
        <p14:creationId xmlns:p14="http://schemas.microsoft.com/office/powerpoint/2010/main" val="2591837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Encabezado de sección">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7B25968F-984F-8BF4-4FF0-2432A9923EB8}"/>
              </a:ext>
            </a:extLst>
          </p:cNvPr>
          <p:cNvPicPr>
            <a:picLocks noChangeAspect="1"/>
          </p:cNvPicPr>
          <p:nvPr userDrawn="1"/>
        </p:nvPicPr>
        <p:blipFill>
          <a:blip r:embed="rId2"/>
          <a:stretch>
            <a:fillRect/>
          </a:stretch>
        </p:blipFill>
        <p:spPr>
          <a:xfrm>
            <a:off x="11027833" y="317431"/>
            <a:ext cx="811391" cy="790587"/>
          </a:xfrm>
          <a:prstGeom prst="rect">
            <a:avLst/>
          </a:prstGeom>
        </p:spPr>
      </p:pic>
    </p:spTree>
    <p:extLst>
      <p:ext uri="{BB962C8B-B14F-4D97-AF65-F5344CB8AC3E}">
        <p14:creationId xmlns:p14="http://schemas.microsoft.com/office/powerpoint/2010/main" val="3246828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12/12/2022</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12/12/2022</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2" r:id="rId11"/>
    <p:sldLayoutId id="2147483659" r:id="rId12"/>
    <p:sldLayoutId id="2147483663" r:id="rId13"/>
    <p:sldLayoutId id="2147483675" r:id="rId14"/>
    <p:sldLayoutId id="214748367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hyperlink" Target="../Documents/sena%20jhonatan/guias%20tecnicas/2%20trimestre/proyecto/PROYECTO/BPMN/proceso%20para%20hacer%20pedido.pdf" TargetMode="External"/><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hyperlink" Target="../Documents/sena%20jhonatan/guias%20tecnicas/2%20trimestre/proyecto/PROYECTO/BPMN/Registra%20usuario.pdf"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Documents/sena%20jhonatan/guias%20tecnicas/2%20trimestre/proyecto/PROYECTO/ENCUESTAS/Formulario%20due&#241;o%20de%20la%20empresa%20-%20Formularios%20de%20Google.pdf" TargetMode="External"/><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hyperlink" Target="../Documents/sena%20jhonatan/guias%20tecnicas/2%20trimestre/proyecto/PROYECTO/ENCUESTAS/Estadistica%20clientes.pdf" TargetMode="External"/><Relationship Id="rId5" Type="http://schemas.openxmlformats.org/officeDocument/2006/relationships/hyperlink" Target="../Documents/sena%20jhonatan/guias%20tecnicas/2%20trimestre/proyecto/PROYECTO/ENCUESTAS/Formulario%20clientes%20-%20Formularios%20de%20Google.pdf" TargetMode="External"/><Relationship Id="rId4" Type="http://schemas.openxmlformats.org/officeDocument/2006/relationships/hyperlink" Target="../Documents/sena%20jhonatan/guias%20tecnicas/2%20trimestre/proyecto/PROYECTO/ENCUESTAS/ESTADISTICA%20DUE&#209;O.pdf"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Documents/sena%20jhonatan/guias%20tecnicas/2%20trimestre/proyecto/PROYECTO/HISTORIAS%20DE%20USUARIO/Historias%20de%20usuario.xlsx" TargetMode="External"/><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Documents/sena%20jhonatan/guias%20tecnicas/2%20trimestre/proyecto/PROYECTO/DIAGRAMA%20DE%20CASOS%20DE%20USO/Diagrama%20de%20Casos%20de%20Uso%20arca.pdf" TargetMode="External"/><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hyperlink" Target="../Documents/sena%20jhonatan/guias%20tecnicas/2%20trimestre/proyecto/PROYECTO/CASOS%20DE%20USO%20EXTENDIDO/caso%20de%20uso%20extendido%20arca.pdf" TargetMode="External"/><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hyperlink" Target="../Documents/sena%20jhonatan/guias%20tecnicas/2%20trimestre/proyecto/PROYECTO/MOCKUPS/mockups.pdf" TargetMode="External"/><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hyperlink" Target="https://soysena-my.sharepoint.com/personal/yvargas702_soy_sena_edu_co/_layouts/15/onedrive.aspx?ct=1669868135051&amp;or=OWA%2DNT&amp;cid=1187d7c4%2D88c7%2De0e8%2D81dc%2D90798b912154&amp;ga=1&amp;id=%2Fpersonal%2Fyvargas702%5Fsoy%5Fsena%5Fedu%5Fco%2FDocuments%2Fmaterial%20de%20apollo%20tecnica%2FPROYECTO%2F7%2E%20mockups%2Fmockups%2Epdf&amp;parent=%2Fpersonal%2Fyvargas702%5Fsoy%5Fsena%5Fedu%5Fco%2FDocuments%2Fmaterial%20de%20apollo%20tecnica%2FPROYECTO%2F7%2E%20mockups"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arcasoftware/arca" TargetMode="External"/><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uadroTexto 7">
            <a:extLst>
              <a:ext uri="{FF2B5EF4-FFF2-40B4-BE49-F238E27FC236}">
                <a16:creationId xmlns:a16="http://schemas.microsoft.com/office/drawing/2014/main" id="{BC7B3978-11A1-A5CE-B1E7-607C275EF7A1}"/>
              </a:ext>
            </a:extLst>
          </p:cNvPr>
          <p:cNvSpPr txBox="1"/>
          <p:nvPr/>
        </p:nvSpPr>
        <p:spPr>
          <a:xfrm>
            <a:off x="4787789" y="2228671"/>
            <a:ext cx="2616422" cy="1200329"/>
          </a:xfrm>
          <a:prstGeom prst="rect">
            <a:avLst/>
          </a:prstGeom>
          <a:noFill/>
        </p:spPr>
        <p:txBody>
          <a:bodyPr wrap="none" lIns="91440" tIns="45720" rIns="91440" bIns="45720" rtlCol="0" anchor="t">
            <a:spAutoFit/>
          </a:bodyPr>
          <a:lstStyle/>
          <a:p>
            <a:pPr algn="ctr"/>
            <a:r>
              <a:rPr lang="es-CO" sz="7200">
                <a:latin typeface="Work Sans Light"/>
              </a:rPr>
              <a:t>ARCA</a:t>
            </a:r>
            <a:endParaRPr lang="es-CO" sz="7200">
              <a:latin typeface="Work Sans Light" pitchFamily="2" charset="77"/>
            </a:endParaRPr>
          </a:p>
        </p:txBody>
      </p:sp>
      <p:cxnSp>
        <p:nvCxnSpPr>
          <p:cNvPr id="10" name="Conector recto 9">
            <a:extLst>
              <a:ext uri="{FF2B5EF4-FFF2-40B4-BE49-F238E27FC236}">
                <a16:creationId xmlns:a16="http://schemas.microsoft.com/office/drawing/2014/main" id="{F43D4B15-4A3B-F83E-2C28-60217F289BE9}"/>
              </a:ext>
            </a:extLst>
          </p:cNvPr>
          <p:cNvCxnSpPr>
            <a:cxnSpLocks/>
          </p:cNvCxnSpPr>
          <p:nvPr/>
        </p:nvCxnSpPr>
        <p:spPr>
          <a:xfrm>
            <a:off x="5227899" y="3321934"/>
            <a:ext cx="1736203"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
        <p:nvSpPr>
          <p:cNvPr id="12" name="CuadroTexto 11">
            <a:extLst>
              <a:ext uri="{FF2B5EF4-FFF2-40B4-BE49-F238E27FC236}">
                <a16:creationId xmlns:a16="http://schemas.microsoft.com/office/drawing/2014/main" id="{FF665572-78E1-7777-D6E0-84A6028BB6A0}"/>
              </a:ext>
            </a:extLst>
          </p:cNvPr>
          <p:cNvSpPr txBox="1"/>
          <p:nvPr/>
        </p:nvSpPr>
        <p:spPr>
          <a:xfrm>
            <a:off x="4299158" y="3433645"/>
            <a:ext cx="3854368" cy="338554"/>
          </a:xfrm>
          <a:prstGeom prst="rect">
            <a:avLst/>
          </a:prstGeom>
          <a:noFill/>
        </p:spPr>
        <p:txBody>
          <a:bodyPr wrap="square" lIns="91440" tIns="45720" rIns="91440" bIns="45720" rtlCol="0" anchor="t">
            <a:spAutoFit/>
          </a:bodyPr>
          <a:lstStyle/>
          <a:p>
            <a:pPr algn="ctr"/>
            <a:r>
              <a:rPr lang="es-MX" sz="1600">
                <a:ea typeface="+mn-lt"/>
                <a:cs typeface="+mn-lt"/>
              </a:rPr>
              <a:t>PROYECTO DE FORMACIÓN.</a:t>
            </a:r>
          </a:p>
        </p:txBody>
      </p:sp>
    </p:spTree>
    <p:extLst>
      <p:ext uri="{BB962C8B-B14F-4D97-AF65-F5344CB8AC3E}">
        <p14:creationId xmlns:p14="http://schemas.microsoft.com/office/powerpoint/2010/main" val="3079616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12462EA-40B8-E47D-67A9-2B7753F9C36D}"/>
              </a:ext>
            </a:extLst>
          </p:cNvPr>
          <p:cNvSpPr/>
          <p:nvPr/>
        </p:nvSpPr>
        <p:spPr>
          <a:xfrm>
            <a:off x="3824468" y="910670"/>
            <a:ext cx="4592682" cy="49763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Título 1">
            <a:extLst>
              <a:ext uri="{FF2B5EF4-FFF2-40B4-BE49-F238E27FC236}">
                <a16:creationId xmlns:a16="http://schemas.microsoft.com/office/drawing/2014/main" id="{5C6F664F-8798-9AF2-A229-874A436F8FA0}"/>
              </a:ext>
            </a:extLst>
          </p:cNvPr>
          <p:cNvSpPr txBox="1">
            <a:spLocks/>
          </p:cNvSpPr>
          <p:nvPr/>
        </p:nvSpPr>
        <p:spPr>
          <a:xfrm>
            <a:off x="3854547" y="841998"/>
            <a:ext cx="4814102"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a:solidFill>
                  <a:srgbClr val="38AA00"/>
                </a:solidFill>
                <a:latin typeface="Work Sans Light"/>
              </a:rPr>
              <a:t>7.JUSTIFICACION</a:t>
            </a:r>
            <a:endParaRPr lang="es-CO">
              <a:solidFill>
                <a:srgbClr val="38AA00"/>
              </a:solidFill>
              <a:latin typeface="Work Sans Light" pitchFamily="2" charset="77"/>
            </a:endParaRPr>
          </a:p>
        </p:txBody>
      </p:sp>
      <p:sp>
        <p:nvSpPr>
          <p:cNvPr id="7" name="CuadroTexto 6">
            <a:extLst>
              <a:ext uri="{FF2B5EF4-FFF2-40B4-BE49-F238E27FC236}">
                <a16:creationId xmlns:a16="http://schemas.microsoft.com/office/drawing/2014/main" id="{3C25BE93-354A-7A0A-1CE1-8825A0F122B1}"/>
              </a:ext>
            </a:extLst>
          </p:cNvPr>
          <p:cNvSpPr txBox="1"/>
          <p:nvPr/>
        </p:nvSpPr>
        <p:spPr>
          <a:xfrm>
            <a:off x="714764" y="1821819"/>
            <a:ext cx="11013155" cy="4278094"/>
          </a:xfrm>
          <a:prstGeom prst="rect">
            <a:avLst/>
          </a:prstGeom>
          <a:noFill/>
        </p:spPr>
        <p:txBody>
          <a:bodyPr wrap="square" lIns="91440" tIns="45720" rIns="91440" bIns="45720" rtlCol="0" anchor="t">
            <a:spAutoFit/>
          </a:bodyPr>
          <a:lstStyle/>
          <a:p>
            <a:pPr algn="just"/>
            <a:r>
              <a:rPr lang="es-MX" sz="2000" dirty="0">
                <a:ea typeface="+mn-lt"/>
                <a:cs typeface="+mn-lt"/>
              </a:rPr>
              <a:t>El panorama actual permite identificar las diferentes dificultades que tienen negocios pequeños y emergentes del sector de las comidas rápidas, dadas a partir de múltiples causas entre las cuales la falta de recursos económicos y conocimiento tecnológico denotan la necesidad de generar verdaderas soluciones que posibiliten una mayor competitividad y oportunidades en el mercado. Una propuesta de planificación desde el componente de la programación requiere de un escenario que reúna las condiciones básicas para la implementación de un sitio web que permita incluir a estos negocios a este mercado.</a:t>
            </a:r>
          </a:p>
          <a:p>
            <a:pPr algn="just"/>
            <a:endParaRPr lang="es-MX" sz="2000">
              <a:ea typeface="+mn-lt"/>
              <a:cs typeface="+mn-lt"/>
            </a:endParaRPr>
          </a:p>
          <a:p>
            <a:pPr algn="just"/>
            <a:r>
              <a:rPr lang="es-MX" sz="2000" dirty="0">
                <a:ea typeface="+mn-lt"/>
                <a:cs typeface="+mn-lt"/>
              </a:rPr>
              <a:t>Queremos realizar este proyecto con el fin de que el establecimiento comercial LA CABAÑA, pueda innovar la forma de vender sus productos por medio de un sitio web y tengan una mejora en la factibilidad y accesibilidad a los inventarios e ingresos que están generando.  </a:t>
            </a:r>
          </a:p>
          <a:p>
            <a:endParaRPr lang="es-MX" sz="2000">
              <a:ea typeface="+mn-lt"/>
              <a:cs typeface="+mn-lt"/>
            </a:endParaRPr>
          </a:p>
          <a:p>
            <a:pPr marL="285750" indent="-285750">
              <a:buFont typeface="Arial"/>
              <a:buChar char="•"/>
            </a:pPr>
            <a:endParaRPr lang="es-CO" sz="1600">
              <a:latin typeface="Work Sans Light"/>
            </a:endParaRPr>
          </a:p>
          <a:p>
            <a:endParaRPr lang="es-CO" sz="1600">
              <a:latin typeface="Work Sans Light"/>
            </a:endParaRPr>
          </a:p>
        </p:txBody>
      </p:sp>
    </p:spTree>
    <p:extLst>
      <p:ext uri="{BB962C8B-B14F-4D97-AF65-F5344CB8AC3E}">
        <p14:creationId xmlns:p14="http://schemas.microsoft.com/office/powerpoint/2010/main" val="331634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B6E0F63-057F-5015-3E9D-E8F769789989}"/>
              </a:ext>
            </a:extLst>
          </p:cNvPr>
          <p:cNvSpPr txBox="1"/>
          <p:nvPr/>
        </p:nvSpPr>
        <p:spPr>
          <a:xfrm>
            <a:off x="4836799" y="2409145"/>
            <a:ext cx="2472152" cy="861774"/>
          </a:xfrm>
          <a:prstGeom prst="rect">
            <a:avLst/>
          </a:prstGeom>
          <a:noFill/>
        </p:spPr>
        <p:txBody>
          <a:bodyPr wrap="non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s-CO" sz="5000">
                <a:latin typeface="Work Sans Light"/>
              </a:rPr>
              <a:t>8.BPMN</a:t>
            </a:r>
            <a:endParaRPr lang="es-CO" sz="5000">
              <a:latin typeface="Work Sans Light" pitchFamily="2" charset="77"/>
            </a:endParaRPr>
          </a:p>
        </p:txBody>
      </p:sp>
      <p:cxnSp>
        <p:nvCxnSpPr>
          <p:cNvPr id="4" name="Conector recto 3">
            <a:extLst>
              <a:ext uri="{FF2B5EF4-FFF2-40B4-BE49-F238E27FC236}">
                <a16:creationId xmlns:a16="http://schemas.microsoft.com/office/drawing/2014/main" id="{07B67486-C23A-7DA1-BEC4-5ACC7AB822F9}"/>
              </a:ext>
            </a:extLst>
          </p:cNvPr>
          <p:cNvCxnSpPr>
            <a:cxnSpLocks/>
          </p:cNvCxnSpPr>
          <p:nvPr/>
        </p:nvCxnSpPr>
        <p:spPr>
          <a:xfrm>
            <a:off x="5227899" y="3321934"/>
            <a:ext cx="1736203"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001A134D-97DC-7A76-384F-9B87726A0AC1}"/>
              </a:ext>
            </a:extLst>
          </p:cNvPr>
          <p:cNvSpPr txBox="1"/>
          <p:nvPr/>
        </p:nvSpPr>
        <p:spPr>
          <a:xfrm>
            <a:off x="5261684" y="3433645"/>
            <a:ext cx="1628526" cy="338554"/>
          </a:xfrm>
          <a:prstGeom prst="rect">
            <a:avLst/>
          </a:prstGeom>
          <a:noFill/>
        </p:spPr>
        <p:txBody>
          <a:bodyPr wrap="square" lIns="91440" tIns="45720" rIns="91440" bIns="45720" rtlCol="0" anchor="t">
            <a:spAutoFit/>
          </a:bodyPr>
          <a:lstStyle/>
          <a:p>
            <a:pPr algn="ctr"/>
            <a:r>
              <a:rPr lang="es-MX" sz="1600" dirty="0">
                <a:cs typeface="Calibri"/>
                <a:hlinkClick r:id="rId3" action="ppaction://hlinkfile"/>
              </a:rPr>
              <a:t>BPMN-PEDIDO</a:t>
            </a:r>
            <a:endParaRPr lang="es-MX" sz="1600" dirty="0">
              <a:cs typeface="Calibri"/>
            </a:endParaRPr>
          </a:p>
        </p:txBody>
      </p:sp>
      <p:sp>
        <p:nvSpPr>
          <p:cNvPr id="6" name="CuadroTexto 5">
            <a:extLst>
              <a:ext uri="{FF2B5EF4-FFF2-40B4-BE49-F238E27FC236}">
                <a16:creationId xmlns:a16="http://schemas.microsoft.com/office/drawing/2014/main" id="{C99D14A4-B69E-DE57-0D11-0328970BF54C}"/>
              </a:ext>
            </a:extLst>
          </p:cNvPr>
          <p:cNvSpPr txBox="1"/>
          <p:nvPr/>
        </p:nvSpPr>
        <p:spPr>
          <a:xfrm>
            <a:off x="5291763" y="3804618"/>
            <a:ext cx="1628526" cy="584775"/>
          </a:xfrm>
          <a:prstGeom prst="rect">
            <a:avLst/>
          </a:prstGeom>
          <a:noFill/>
        </p:spPr>
        <p:txBody>
          <a:bodyPr wrap="square" lIns="91440" tIns="45720" rIns="91440" bIns="45720" rtlCol="0" anchor="t">
            <a:spAutoFit/>
          </a:bodyPr>
          <a:lstStyle/>
          <a:p>
            <a:pPr algn="ctr"/>
            <a:r>
              <a:rPr lang="es-MX" sz="1600" dirty="0">
                <a:cs typeface="Calibri"/>
                <a:hlinkClick r:id="rId4" action="ppaction://hlinkfile"/>
              </a:rPr>
              <a:t>BPMN-REGISTRO USUARIO</a:t>
            </a:r>
            <a:endParaRPr lang="es-MX" sz="1600" dirty="0">
              <a:cs typeface="Calibri"/>
            </a:endParaRPr>
          </a:p>
        </p:txBody>
      </p:sp>
    </p:spTree>
    <p:extLst>
      <p:ext uri="{BB962C8B-B14F-4D97-AF65-F5344CB8AC3E}">
        <p14:creationId xmlns:p14="http://schemas.microsoft.com/office/powerpoint/2010/main" val="17099235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B6E0F63-057F-5015-3E9D-E8F769789989}"/>
              </a:ext>
            </a:extLst>
          </p:cNvPr>
          <p:cNvSpPr txBox="1"/>
          <p:nvPr/>
        </p:nvSpPr>
        <p:spPr>
          <a:xfrm>
            <a:off x="4936187" y="2409145"/>
            <a:ext cx="2273379" cy="861774"/>
          </a:xfrm>
          <a:prstGeom prst="rect">
            <a:avLst/>
          </a:prstGeom>
          <a:noFill/>
        </p:spPr>
        <p:txBody>
          <a:bodyPr wrap="non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s-CO" sz="5000">
                <a:latin typeface="Work Sans Light"/>
              </a:rPr>
              <a:t>9. T.R.I.</a:t>
            </a:r>
            <a:endParaRPr lang="es-CO" sz="5000">
              <a:latin typeface="Work Sans Light" pitchFamily="2" charset="77"/>
            </a:endParaRPr>
          </a:p>
        </p:txBody>
      </p:sp>
      <p:cxnSp>
        <p:nvCxnSpPr>
          <p:cNvPr id="4" name="Conector recto 3">
            <a:extLst>
              <a:ext uri="{FF2B5EF4-FFF2-40B4-BE49-F238E27FC236}">
                <a16:creationId xmlns:a16="http://schemas.microsoft.com/office/drawing/2014/main" id="{07B67486-C23A-7DA1-BEC4-5ACC7AB822F9}"/>
              </a:ext>
            </a:extLst>
          </p:cNvPr>
          <p:cNvCxnSpPr>
            <a:cxnSpLocks/>
          </p:cNvCxnSpPr>
          <p:nvPr/>
        </p:nvCxnSpPr>
        <p:spPr>
          <a:xfrm>
            <a:off x="5227899" y="3321934"/>
            <a:ext cx="1736203"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001A134D-97DC-7A76-384F-9B87726A0AC1}"/>
              </a:ext>
            </a:extLst>
          </p:cNvPr>
          <p:cNvSpPr txBox="1"/>
          <p:nvPr/>
        </p:nvSpPr>
        <p:spPr>
          <a:xfrm>
            <a:off x="4339263" y="3433645"/>
            <a:ext cx="3894473" cy="338554"/>
          </a:xfrm>
          <a:prstGeom prst="rect">
            <a:avLst/>
          </a:prstGeom>
          <a:noFill/>
        </p:spPr>
        <p:txBody>
          <a:bodyPr wrap="square" lIns="91440" tIns="45720" rIns="91440" bIns="45720" rtlCol="0" anchor="t">
            <a:spAutoFit/>
          </a:bodyPr>
          <a:lstStyle/>
          <a:p>
            <a:pPr algn="ctr"/>
            <a:r>
              <a:rPr lang="es-MX" sz="1600" dirty="0">
                <a:cs typeface="Calibri"/>
                <a:hlinkClick r:id="rId3" action="ppaction://hlinkfile"/>
              </a:rPr>
              <a:t>FORMULARIO ENCUESTA DUEÑO</a:t>
            </a:r>
            <a:endParaRPr lang="es-MX" sz="1600" dirty="0">
              <a:cs typeface="Calibri"/>
            </a:endParaRPr>
          </a:p>
        </p:txBody>
      </p:sp>
      <p:sp>
        <p:nvSpPr>
          <p:cNvPr id="6" name="CuadroTexto 5">
            <a:extLst>
              <a:ext uri="{FF2B5EF4-FFF2-40B4-BE49-F238E27FC236}">
                <a16:creationId xmlns:a16="http://schemas.microsoft.com/office/drawing/2014/main" id="{C99D14A4-B69E-DE57-0D11-0328970BF54C}"/>
              </a:ext>
            </a:extLst>
          </p:cNvPr>
          <p:cNvSpPr txBox="1"/>
          <p:nvPr/>
        </p:nvSpPr>
        <p:spPr>
          <a:xfrm>
            <a:off x="4910763" y="4165565"/>
            <a:ext cx="2761500" cy="338554"/>
          </a:xfrm>
          <a:prstGeom prst="rect">
            <a:avLst/>
          </a:prstGeom>
          <a:noFill/>
        </p:spPr>
        <p:txBody>
          <a:bodyPr wrap="square" lIns="91440" tIns="45720" rIns="91440" bIns="45720" rtlCol="0" anchor="t">
            <a:spAutoFit/>
          </a:bodyPr>
          <a:lstStyle/>
          <a:p>
            <a:pPr algn="ctr"/>
            <a:r>
              <a:rPr lang="es-MX" sz="1600" dirty="0">
                <a:cs typeface="Calibri"/>
                <a:hlinkClick r:id="rId4" action="ppaction://hlinkfile"/>
              </a:rPr>
              <a:t>ESTADISTICAS DUEÑO</a:t>
            </a:r>
            <a:endParaRPr lang="es-MX" sz="1600" dirty="0">
              <a:cs typeface="Calibri"/>
            </a:endParaRPr>
          </a:p>
        </p:txBody>
      </p:sp>
      <p:sp>
        <p:nvSpPr>
          <p:cNvPr id="3" name="CuadroTexto 2">
            <a:extLst>
              <a:ext uri="{FF2B5EF4-FFF2-40B4-BE49-F238E27FC236}">
                <a16:creationId xmlns:a16="http://schemas.microsoft.com/office/drawing/2014/main" id="{A0C5C479-41DA-1FF9-A38B-04280A59C8DA}"/>
              </a:ext>
            </a:extLst>
          </p:cNvPr>
          <p:cNvSpPr txBox="1"/>
          <p:nvPr/>
        </p:nvSpPr>
        <p:spPr>
          <a:xfrm>
            <a:off x="4339263" y="3784566"/>
            <a:ext cx="3894473" cy="338554"/>
          </a:xfrm>
          <a:prstGeom prst="rect">
            <a:avLst/>
          </a:prstGeom>
          <a:noFill/>
        </p:spPr>
        <p:txBody>
          <a:bodyPr wrap="square" lIns="91440" tIns="45720" rIns="91440" bIns="45720" rtlCol="0" anchor="t">
            <a:spAutoFit/>
          </a:bodyPr>
          <a:lstStyle/>
          <a:p>
            <a:pPr algn="ctr"/>
            <a:r>
              <a:rPr lang="es-MX" sz="1600" dirty="0">
                <a:cs typeface="Calibri"/>
                <a:hlinkClick r:id="rId5" action="ppaction://hlinkfile"/>
              </a:rPr>
              <a:t>FORMULARIO ENCUESTA CLIENTE</a:t>
            </a:r>
            <a:endParaRPr lang="es-MX" sz="1600" dirty="0">
              <a:cs typeface="Calibri"/>
            </a:endParaRPr>
          </a:p>
        </p:txBody>
      </p:sp>
      <p:sp>
        <p:nvSpPr>
          <p:cNvPr id="7" name="CuadroTexto 6">
            <a:extLst>
              <a:ext uri="{FF2B5EF4-FFF2-40B4-BE49-F238E27FC236}">
                <a16:creationId xmlns:a16="http://schemas.microsoft.com/office/drawing/2014/main" id="{DBAE1B35-4E6C-15C8-C9D3-2456069AAD50}"/>
              </a:ext>
            </a:extLst>
          </p:cNvPr>
          <p:cNvSpPr txBox="1"/>
          <p:nvPr/>
        </p:nvSpPr>
        <p:spPr>
          <a:xfrm>
            <a:off x="4930815" y="4566617"/>
            <a:ext cx="2761500" cy="338554"/>
          </a:xfrm>
          <a:prstGeom prst="rect">
            <a:avLst/>
          </a:prstGeom>
          <a:noFill/>
        </p:spPr>
        <p:txBody>
          <a:bodyPr wrap="square" lIns="91440" tIns="45720" rIns="91440" bIns="45720" rtlCol="0" anchor="t">
            <a:spAutoFit/>
          </a:bodyPr>
          <a:lstStyle/>
          <a:p>
            <a:pPr algn="ctr"/>
            <a:r>
              <a:rPr lang="es-MX" sz="1600" dirty="0">
                <a:cs typeface="Calibri"/>
                <a:hlinkClick r:id="rId6" action="ppaction://hlinkfile"/>
              </a:rPr>
              <a:t>ESTADISTICAS CLIENTES</a:t>
            </a:r>
            <a:endParaRPr lang="es-MX" sz="1600" dirty="0">
              <a:cs typeface="Calibri"/>
            </a:endParaRPr>
          </a:p>
        </p:txBody>
      </p:sp>
    </p:spTree>
    <p:extLst>
      <p:ext uri="{BB962C8B-B14F-4D97-AF65-F5344CB8AC3E}">
        <p14:creationId xmlns:p14="http://schemas.microsoft.com/office/powerpoint/2010/main" val="24929211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B6E0F63-057F-5015-3E9D-E8F769789989}"/>
              </a:ext>
            </a:extLst>
          </p:cNvPr>
          <p:cNvSpPr txBox="1"/>
          <p:nvPr/>
        </p:nvSpPr>
        <p:spPr>
          <a:xfrm>
            <a:off x="2000291" y="2409145"/>
            <a:ext cx="8145178" cy="861774"/>
          </a:xfrm>
          <a:prstGeom prst="rect">
            <a:avLst/>
          </a:prstGeom>
          <a:noFill/>
        </p:spPr>
        <p:txBody>
          <a:bodyPr wrap="non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s-CO" sz="5000">
                <a:latin typeface="Work Sans Light"/>
              </a:rPr>
              <a:t>10.HISTORIAS DE USUARIO</a:t>
            </a:r>
            <a:endParaRPr lang="es-CO" sz="5000">
              <a:latin typeface="Work Sans Light" pitchFamily="2" charset="77"/>
            </a:endParaRPr>
          </a:p>
        </p:txBody>
      </p:sp>
      <p:cxnSp>
        <p:nvCxnSpPr>
          <p:cNvPr id="4" name="Conector recto 3">
            <a:extLst>
              <a:ext uri="{FF2B5EF4-FFF2-40B4-BE49-F238E27FC236}">
                <a16:creationId xmlns:a16="http://schemas.microsoft.com/office/drawing/2014/main" id="{07B67486-C23A-7DA1-BEC4-5ACC7AB822F9}"/>
              </a:ext>
            </a:extLst>
          </p:cNvPr>
          <p:cNvCxnSpPr>
            <a:cxnSpLocks/>
          </p:cNvCxnSpPr>
          <p:nvPr/>
        </p:nvCxnSpPr>
        <p:spPr>
          <a:xfrm>
            <a:off x="5227899" y="3321934"/>
            <a:ext cx="1736203"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001A134D-97DC-7A76-384F-9B87726A0AC1}"/>
              </a:ext>
            </a:extLst>
          </p:cNvPr>
          <p:cNvSpPr txBox="1"/>
          <p:nvPr/>
        </p:nvSpPr>
        <p:spPr>
          <a:xfrm>
            <a:off x="4339263" y="3433645"/>
            <a:ext cx="3894473" cy="338554"/>
          </a:xfrm>
          <a:prstGeom prst="rect">
            <a:avLst/>
          </a:prstGeom>
          <a:noFill/>
        </p:spPr>
        <p:txBody>
          <a:bodyPr wrap="square" lIns="91440" tIns="45720" rIns="91440" bIns="45720" rtlCol="0" anchor="t">
            <a:spAutoFit/>
          </a:bodyPr>
          <a:lstStyle/>
          <a:p>
            <a:pPr algn="ctr"/>
            <a:r>
              <a:rPr lang="es-MX" sz="1600" dirty="0">
                <a:cs typeface="Calibri"/>
                <a:hlinkClick r:id="rId3" action="ppaction://hlinkfile"/>
              </a:rPr>
              <a:t>HISTORIAS DE USUARIO</a:t>
            </a:r>
            <a:endParaRPr lang="es-MX" sz="1600" dirty="0">
              <a:cs typeface="Calibri"/>
            </a:endParaRPr>
          </a:p>
        </p:txBody>
      </p:sp>
    </p:spTree>
    <p:extLst>
      <p:ext uri="{BB962C8B-B14F-4D97-AF65-F5344CB8AC3E}">
        <p14:creationId xmlns:p14="http://schemas.microsoft.com/office/powerpoint/2010/main" val="679004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B6E0F63-057F-5015-3E9D-E8F769789989}"/>
              </a:ext>
            </a:extLst>
          </p:cNvPr>
          <p:cNvSpPr txBox="1"/>
          <p:nvPr/>
        </p:nvSpPr>
        <p:spPr>
          <a:xfrm>
            <a:off x="1332642" y="2409145"/>
            <a:ext cx="9480480" cy="861774"/>
          </a:xfrm>
          <a:prstGeom prst="rect">
            <a:avLst/>
          </a:prstGeom>
          <a:noFill/>
        </p:spPr>
        <p:txBody>
          <a:bodyPr wrap="non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s-CO" sz="5000">
                <a:latin typeface="Work Sans Light"/>
              </a:rPr>
              <a:t>11.DIAGRAMA DE CASO DE USO</a:t>
            </a:r>
            <a:endParaRPr lang="es-CO" sz="5000">
              <a:latin typeface="Work Sans Light" pitchFamily="2" charset="77"/>
            </a:endParaRPr>
          </a:p>
        </p:txBody>
      </p:sp>
      <p:cxnSp>
        <p:nvCxnSpPr>
          <p:cNvPr id="4" name="Conector recto 3">
            <a:extLst>
              <a:ext uri="{FF2B5EF4-FFF2-40B4-BE49-F238E27FC236}">
                <a16:creationId xmlns:a16="http://schemas.microsoft.com/office/drawing/2014/main" id="{07B67486-C23A-7DA1-BEC4-5ACC7AB822F9}"/>
              </a:ext>
            </a:extLst>
          </p:cNvPr>
          <p:cNvCxnSpPr>
            <a:cxnSpLocks/>
          </p:cNvCxnSpPr>
          <p:nvPr/>
        </p:nvCxnSpPr>
        <p:spPr>
          <a:xfrm>
            <a:off x="5227899" y="3321934"/>
            <a:ext cx="1736203"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001A134D-97DC-7A76-384F-9B87726A0AC1}"/>
              </a:ext>
            </a:extLst>
          </p:cNvPr>
          <p:cNvSpPr txBox="1"/>
          <p:nvPr/>
        </p:nvSpPr>
        <p:spPr>
          <a:xfrm>
            <a:off x="4339263" y="3433645"/>
            <a:ext cx="3894473" cy="338554"/>
          </a:xfrm>
          <a:prstGeom prst="rect">
            <a:avLst/>
          </a:prstGeom>
          <a:noFill/>
        </p:spPr>
        <p:txBody>
          <a:bodyPr wrap="square" lIns="91440" tIns="45720" rIns="91440" bIns="45720" rtlCol="0" anchor="t">
            <a:spAutoFit/>
          </a:bodyPr>
          <a:lstStyle/>
          <a:p>
            <a:pPr algn="ctr"/>
            <a:r>
              <a:rPr lang="es-MX" sz="1600" dirty="0">
                <a:cs typeface="Calibri"/>
                <a:hlinkClick r:id="rId3" action="ppaction://hlinkfile"/>
              </a:rPr>
              <a:t>DIAGRAMA DE CASO DE USO</a:t>
            </a:r>
            <a:endParaRPr lang="es-MX" sz="1600" dirty="0">
              <a:cs typeface="Calibri"/>
            </a:endParaRPr>
          </a:p>
        </p:txBody>
      </p:sp>
    </p:spTree>
    <p:extLst>
      <p:ext uri="{BB962C8B-B14F-4D97-AF65-F5344CB8AC3E}">
        <p14:creationId xmlns:p14="http://schemas.microsoft.com/office/powerpoint/2010/main" val="238854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B6E0F63-057F-5015-3E9D-E8F769789989}"/>
              </a:ext>
            </a:extLst>
          </p:cNvPr>
          <p:cNvSpPr txBox="1"/>
          <p:nvPr/>
        </p:nvSpPr>
        <p:spPr>
          <a:xfrm>
            <a:off x="1286975" y="1637119"/>
            <a:ext cx="9611927" cy="1631216"/>
          </a:xfrm>
          <a:prstGeom prst="rect">
            <a:avLst/>
          </a:prstGeom>
          <a:noFill/>
        </p:spPr>
        <p:txBody>
          <a:bodyPr wrap="non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s-CO" sz="5000">
                <a:latin typeface="Work Sans Light"/>
              </a:rPr>
              <a:t>12.DIAGRAMA DE CASO DE USO</a:t>
            </a:r>
            <a:endParaRPr lang="es-CO" sz="5000">
              <a:latin typeface="Work Sans Light" pitchFamily="2" charset="77"/>
            </a:endParaRPr>
          </a:p>
          <a:p>
            <a:pPr algn="ctr"/>
            <a:r>
              <a:rPr lang="es-CO" sz="5000">
                <a:latin typeface="Work Sans Light"/>
              </a:rPr>
              <a:t> EXTENDIDO</a:t>
            </a:r>
            <a:endParaRPr lang="es-CO" sz="5000">
              <a:latin typeface="Work Sans Light" pitchFamily="2" charset="77"/>
            </a:endParaRPr>
          </a:p>
        </p:txBody>
      </p:sp>
      <p:cxnSp>
        <p:nvCxnSpPr>
          <p:cNvPr id="4" name="Conector recto 3">
            <a:extLst>
              <a:ext uri="{FF2B5EF4-FFF2-40B4-BE49-F238E27FC236}">
                <a16:creationId xmlns:a16="http://schemas.microsoft.com/office/drawing/2014/main" id="{07B67486-C23A-7DA1-BEC4-5ACC7AB822F9}"/>
              </a:ext>
            </a:extLst>
          </p:cNvPr>
          <p:cNvCxnSpPr>
            <a:cxnSpLocks/>
          </p:cNvCxnSpPr>
          <p:nvPr/>
        </p:nvCxnSpPr>
        <p:spPr>
          <a:xfrm>
            <a:off x="5227899" y="3321934"/>
            <a:ext cx="1736203"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001A134D-97DC-7A76-384F-9B87726A0AC1}"/>
              </a:ext>
            </a:extLst>
          </p:cNvPr>
          <p:cNvSpPr txBox="1"/>
          <p:nvPr/>
        </p:nvSpPr>
        <p:spPr>
          <a:xfrm>
            <a:off x="4339263" y="3433645"/>
            <a:ext cx="3894473" cy="338554"/>
          </a:xfrm>
          <a:prstGeom prst="rect">
            <a:avLst/>
          </a:prstGeom>
          <a:noFill/>
        </p:spPr>
        <p:txBody>
          <a:bodyPr wrap="square" lIns="91440" tIns="45720" rIns="91440" bIns="45720" rtlCol="0" anchor="t">
            <a:spAutoFit/>
          </a:bodyPr>
          <a:lstStyle/>
          <a:p>
            <a:pPr algn="ctr"/>
            <a:r>
              <a:rPr lang="es-MX" sz="1600" dirty="0">
                <a:cs typeface="Calibri"/>
                <a:hlinkClick r:id="rId3" action="ppaction://hlinkfile"/>
              </a:rPr>
              <a:t>DIAGRAMA DE CASO DE USO EXTENDIDO</a:t>
            </a:r>
            <a:endParaRPr lang="es-MX" sz="1600" dirty="0">
              <a:cs typeface="Calibri"/>
            </a:endParaRPr>
          </a:p>
        </p:txBody>
      </p:sp>
    </p:spTree>
    <p:extLst>
      <p:ext uri="{BB962C8B-B14F-4D97-AF65-F5344CB8AC3E}">
        <p14:creationId xmlns:p14="http://schemas.microsoft.com/office/powerpoint/2010/main" val="40257278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B6E0F63-057F-5015-3E9D-E8F769789989}"/>
              </a:ext>
            </a:extLst>
          </p:cNvPr>
          <p:cNvSpPr txBox="1"/>
          <p:nvPr/>
        </p:nvSpPr>
        <p:spPr>
          <a:xfrm>
            <a:off x="4123491" y="2409145"/>
            <a:ext cx="3938899" cy="861774"/>
          </a:xfrm>
          <a:prstGeom prst="rect">
            <a:avLst/>
          </a:prstGeom>
          <a:noFill/>
        </p:spPr>
        <p:txBody>
          <a:bodyPr wrap="non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s-CO" sz="5000">
                <a:latin typeface="Work Sans Light"/>
              </a:rPr>
              <a:t>13.MOCKUPS</a:t>
            </a:r>
            <a:endParaRPr lang="es-ES"/>
          </a:p>
        </p:txBody>
      </p:sp>
      <p:cxnSp>
        <p:nvCxnSpPr>
          <p:cNvPr id="4" name="Conector recto 3">
            <a:extLst>
              <a:ext uri="{FF2B5EF4-FFF2-40B4-BE49-F238E27FC236}">
                <a16:creationId xmlns:a16="http://schemas.microsoft.com/office/drawing/2014/main" id="{07B67486-C23A-7DA1-BEC4-5ACC7AB822F9}"/>
              </a:ext>
            </a:extLst>
          </p:cNvPr>
          <p:cNvCxnSpPr>
            <a:cxnSpLocks/>
          </p:cNvCxnSpPr>
          <p:nvPr/>
        </p:nvCxnSpPr>
        <p:spPr>
          <a:xfrm>
            <a:off x="5227899" y="3321934"/>
            <a:ext cx="1736203"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001A134D-97DC-7A76-384F-9B87726A0AC1}"/>
              </a:ext>
            </a:extLst>
          </p:cNvPr>
          <p:cNvSpPr txBox="1"/>
          <p:nvPr/>
        </p:nvSpPr>
        <p:spPr>
          <a:xfrm>
            <a:off x="4339263" y="3433645"/>
            <a:ext cx="3894473" cy="338554"/>
          </a:xfrm>
          <a:prstGeom prst="rect">
            <a:avLst/>
          </a:prstGeom>
          <a:noFill/>
        </p:spPr>
        <p:txBody>
          <a:bodyPr wrap="square" lIns="91440" tIns="45720" rIns="91440" bIns="45720" rtlCol="0" anchor="t">
            <a:spAutoFit/>
          </a:bodyPr>
          <a:lstStyle/>
          <a:p>
            <a:pPr algn="ctr"/>
            <a:r>
              <a:rPr lang="es-MX" sz="1600" dirty="0">
                <a:cs typeface="Calibri"/>
                <a:hlinkClick r:id="rId3" action="ppaction://hlinkfile"/>
              </a:rPr>
              <a:t>MOCKUPS</a:t>
            </a:r>
            <a:endParaRPr lang="es-MX" sz="1600" dirty="0">
              <a:cs typeface="Calibri"/>
              <a:hlinkClick r:id="rId4"/>
            </a:endParaRPr>
          </a:p>
        </p:txBody>
      </p:sp>
    </p:spTree>
    <p:extLst>
      <p:ext uri="{BB962C8B-B14F-4D97-AF65-F5344CB8AC3E}">
        <p14:creationId xmlns:p14="http://schemas.microsoft.com/office/powerpoint/2010/main" val="1397349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B6E0F63-057F-5015-3E9D-E8F769789989}"/>
              </a:ext>
            </a:extLst>
          </p:cNvPr>
          <p:cNvSpPr txBox="1"/>
          <p:nvPr/>
        </p:nvSpPr>
        <p:spPr>
          <a:xfrm>
            <a:off x="2893989" y="2409145"/>
            <a:ext cx="6397906" cy="861774"/>
          </a:xfrm>
          <a:prstGeom prst="rect">
            <a:avLst/>
          </a:prstGeom>
          <a:noFill/>
        </p:spPr>
        <p:txBody>
          <a:bodyPr wrap="non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s-CO" sz="5000">
                <a:latin typeface="Work Sans Light"/>
              </a:rPr>
              <a:t>14.VERSIONAMIENTO</a:t>
            </a:r>
            <a:endParaRPr lang="es-ES"/>
          </a:p>
        </p:txBody>
      </p:sp>
      <p:cxnSp>
        <p:nvCxnSpPr>
          <p:cNvPr id="4" name="Conector recto 3">
            <a:extLst>
              <a:ext uri="{FF2B5EF4-FFF2-40B4-BE49-F238E27FC236}">
                <a16:creationId xmlns:a16="http://schemas.microsoft.com/office/drawing/2014/main" id="{07B67486-C23A-7DA1-BEC4-5ACC7AB822F9}"/>
              </a:ext>
            </a:extLst>
          </p:cNvPr>
          <p:cNvCxnSpPr>
            <a:cxnSpLocks/>
          </p:cNvCxnSpPr>
          <p:nvPr/>
        </p:nvCxnSpPr>
        <p:spPr>
          <a:xfrm>
            <a:off x="5227899" y="3321934"/>
            <a:ext cx="1736203"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001A134D-97DC-7A76-384F-9B87726A0AC1}"/>
              </a:ext>
            </a:extLst>
          </p:cNvPr>
          <p:cNvSpPr txBox="1"/>
          <p:nvPr/>
        </p:nvSpPr>
        <p:spPr>
          <a:xfrm>
            <a:off x="4339263" y="3433645"/>
            <a:ext cx="3894473" cy="338554"/>
          </a:xfrm>
          <a:prstGeom prst="rect">
            <a:avLst/>
          </a:prstGeom>
          <a:noFill/>
        </p:spPr>
        <p:txBody>
          <a:bodyPr wrap="square" lIns="91440" tIns="45720" rIns="91440" bIns="45720" rtlCol="0" anchor="t">
            <a:spAutoFit/>
          </a:bodyPr>
          <a:lstStyle/>
          <a:p>
            <a:pPr algn="ctr"/>
            <a:r>
              <a:rPr lang="es-MX" sz="1600">
                <a:cs typeface="Calibri"/>
                <a:hlinkClick r:id="rId3"/>
              </a:rPr>
              <a:t>GITHUB ARCA</a:t>
            </a:r>
            <a:endParaRPr lang="es-MX" sz="1600">
              <a:cs typeface="Calibri"/>
            </a:endParaRPr>
          </a:p>
        </p:txBody>
      </p:sp>
    </p:spTree>
    <p:extLst>
      <p:ext uri="{BB962C8B-B14F-4D97-AF65-F5344CB8AC3E}">
        <p14:creationId xmlns:p14="http://schemas.microsoft.com/office/powerpoint/2010/main" val="21742284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12462EA-40B8-E47D-67A9-2B7753F9C36D}"/>
              </a:ext>
            </a:extLst>
          </p:cNvPr>
          <p:cNvSpPr/>
          <p:nvPr/>
        </p:nvSpPr>
        <p:spPr>
          <a:xfrm>
            <a:off x="2611284" y="910669"/>
            <a:ext cx="6770023" cy="49763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 name="CuadroTexto 6">
            <a:extLst>
              <a:ext uri="{FF2B5EF4-FFF2-40B4-BE49-F238E27FC236}">
                <a16:creationId xmlns:a16="http://schemas.microsoft.com/office/drawing/2014/main" id="{3C25BE93-354A-7A0A-1CE1-8825A0F122B1}"/>
              </a:ext>
            </a:extLst>
          </p:cNvPr>
          <p:cNvSpPr txBox="1"/>
          <p:nvPr/>
        </p:nvSpPr>
        <p:spPr>
          <a:xfrm>
            <a:off x="2608735" y="1997781"/>
            <a:ext cx="6769017" cy="4770537"/>
          </a:xfrm>
          <a:prstGeom prst="rect">
            <a:avLst/>
          </a:prstGeom>
          <a:noFill/>
        </p:spPr>
        <p:txBody>
          <a:bodyPr wrap="square" lIns="91440" tIns="45720" rIns="91440" bIns="45720" rtlCol="0" anchor="t">
            <a:spAutoFit/>
          </a:bodyPr>
          <a:lstStyle/>
          <a:p>
            <a:pPr marL="342900" indent="-342900">
              <a:buAutoNum type="arabicPeriod"/>
            </a:pPr>
            <a:r>
              <a:rPr lang="es-CO" sz="1600" b="1" dirty="0">
                <a:latin typeface="Calibri"/>
                <a:cs typeface="Calibri"/>
              </a:rPr>
              <a:t>COMPONENTE METODOLOGICO</a:t>
            </a:r>
            <a:endParaRPr lang="es-ES" sz="1600" b="1">
              <a:latin typeface="Calibri"/>
              <a:cs typeface="Calibri"/>
            </a:endParaRPr>
          </a:p>
          <a:p>
            <a:r>
              <a:rPr lang="es-CO" sz="1600" b="1" dirty="0">
                <a:latin typeface="Calibri"/>
                <a:cs typeface="Calibri"/>
              </a:rPr>
              <a:t>      1.1 NOMBRE COMERCIAL, NOMBRE TECNICO Y SLOGAN</a:t>
            </a:r>
          </a:p>
          <a:p>
            <a:r>
              <a:rPr lang="es-CO" sz="1600" b="1" dirty="0">
                <a:latin typeface="Calibri"/>
                <a:cs typeface="Calibri"/>
              </a:rPr>
              <a:t>     1.2.   LOGOTIPO</a:t>
            </a:r>
          </a:p>
          <a:p>
            <a:r>
              <a:rPr lang="es-CO" sz="1600" b="1" dirty="0">
                <a:latin typeface="Calibri"/>
                <a:cs typeface="Calibri"/>
              </a:rPr>
              <a:t>     1.3.   PLANTEAMIENTO DEL PROBLEMA</a:t>
            </a:r>
          </a:p>
          <a:p>
            <a:r>
              <a:rPr lang="es-CO" sz="1600" b="1" dirty="0">
                <a:latin typeface="Calibri"/>
                <a:cs typeface="Calibri"/>
              </a:rPr>
              <a:t>     1.4.   ALCANCE DEL PROYECTO.</a:t>
            </a:r>
          </a:p>
          <a:p>
            <a:r>
              <a:rPr lang="es-CO" sz="1600" b="1" dirty="0">
                <a:latin typeface="Calibri"/>
                <a:cs typeface="Calibri"/>
              </a:rPr>
              <a:t>     1.5.   OBJETIVO GENERAL</a:t>
            </a:r>
          </a:p>
          <a:p>
            <a:r>
              <a:rPr lang="es-CO" sz="1600" b="1" dirty="0">
                <a:latin typeface="Calibri"/>
                <a:cs typeface="Calibri"/>
              </a:rPr>
              <a:t>     1.6.   OBJETIVOS ESPECIFICOS</a:t>
            </a:r>
          </a:p>
          <a:p>
            <a:r>
              <a:rPr lang="es-CO" sz="1600" b="1" dirty="0">
                <a:latin typeface="Calibri"/>
                <a:cs typeface="Calibri"/>
              </a:rPr>
              <a:t>     1.7.   JUSTIFICACIÓN.</a:t>
            </a:r>
          </a:p>
          <a:p>
            <a:r>
              <a:rPr lang="es-CO" sz="1600" b="1" dirty="0">
                <a:latin typeface="Calibri"/>
                <a:cs typeface="Calibri"/>
              </a:rPr>
              <a:t>2.   BPMN.</a:t>
            </a:r>
          </a:p>
          <a:p>
            <a:r>
              <a:rPr lang="es-CO" sz="1600" b="1" dirty="0">
                <a:latin typeface="Calibri"/>
                <a:cs typeface="Calibri"/>
              </a:rPr>
              <a:t>3.  T.R.I.</a:t>
            </a:r>
          </a:p>
          <a:p>
            <a:r>
              <a:rPr lang="es-CO" sz="1600" b="1" dirty="0">
                <a:latin typeface="Calibri"/>
                <a:cs typeface="Calibri"/>
              </a:rPr>
              <a:t>4.  HISTORIAS DE USUARIO.</a:t>
            </a:r>
          </a:p>
          <a:p>
            <a:r>
              <a:rPr lang="es-CO" sz="1600" b="1" dirty="0">
                <a:latin typeface="Calibri"/>
                <a:cs typeface="Calibri"/>
              </a:rPr>
              <a:t>5.  DIAGRAMA DE CASOS DE USO.</a:t>
            </a:r>
          </a:p>
          <a:p>
            <a:r>
              <a:rPr lang="es-CO" sz="1600" b="1" dirty="0">
                <a:latin typeface="Calibri"/>
                <a:ea typeface="+mn-lt"/>
                <a:cs typeface="+mn-lt"/>
              </a:rPr>
              <a:t>6.  DIAGRAMA DE CASOS DE USO EXTENDIDO.</a:t>
            </a:r>
            <a:endParaRPr lang="es-CO" sz="1600" b="1" dirty="0">
              <a:latin typeface="Calibri"/>
              <a:cs typeface="Calibri"/>
            </a:endParaRPr>
          </a:p>
          <a:p>
            <a:r>
              <a:rPr lang="es-CO" sz="1600" b="1" dirty="0">
                <a:latin typeface="Calibri"/>
                <a:cs typeface="Calibri"/>
              </a:rPr>
              <a:t>7.  MOCKUPS.</a:t>
            </a:r>
          </a:p>
          <a:p>
            <a:r>
              <a:rPr lang="es-CO" sz="1600" b="1" dirty="0">
                <a:latin typeface="Calibri"/>
                <a:cs typeface="Calibri"/>
              </a:rPr>
              <a:t>8. VERSIONAMIENTO.</a:t>
            </a:r>
          </a:p>
          <a:p>
            <a:endParaRPr lang="es-CO" sz="1600">
              <a:latin typeface="Work Sans Light"/>
            </a:endParaRPr>
          </a:p>
          <a:p>
            <a:pPr marL="342900" indent="-342900">
              <a:buFont typeface="Arial"/>
              <a:buChar char="•"/>
            </a:pPr>
            <a:endParaRPr lang="es-CO" sz="1600">
              <a:latin typeface="Work Sans Light"/>
            </a:endParaRPr>
          </a:p>
          <a:p>
            <a:pPr marL="285750" indent="-285750">
              <a:buFont typeface="Arial"/>
              <a:buChar char="•"/>
            </a:pPr>
            <a:endParaRPr lang="es-CO" sz="1600">
              <a:latin typeface="Work Sans Light"/>
            </a:endParaRPr>
          </a:p>
          <a:p>
            <a:endParaRPr lang="es-CO" sz="1600">
              <a:latin typeface="Work Sans Light"/>
            </a:endParaRPr>
          </a:p>
        </p:txBody>
      </p:sp>
      <p:sp>
        <p:nvSpPr>
          <p:cNvPr id="5" name="Título 1">
            <a:extLst>
              <a:ext uri="{FF2B5EF4-FFF2-40B4-BE49-F238E27FC236}">
                <a16:creationId xmlns:a16="http://schemas.microsoft.com/office/drawing/2014/main" id="{5C6F664F-8798-9AF2-A229-874A436F8FA0}"/>
              </a:ext>
            </a:extLst>
          </p:cNvPr>
          <p:cNvSpPr txBox="1">
            <a:spLocks/>
          </p:cNvSpPr>
          <p:nvPr/>
        </p:nvSpPr>
        <p:spPr>
          <a:xfrm>
            <a:off x="4285680" y="821944"/>
            <a:ext cx="3613509"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a:solidFill>
                  <a:srgbClr val="38AA00"/>
                </a:solidFill>
                <a:latin typeface="Work Sans Light"/>
              </a:rPr>
              <a:t>CONTENIDO</a:t>
            </a:r>
            <a:endParaRPr lang="es-CO">
              <a:solidFill>
                <a:srgbClr val="38AA00"/>
              </a:solidFill>
              <a:latin typeface="Work Sans Light" pitchFamily="2" charset="77"/>
            </a:endParaRPr>
          </a:p>
        </p:txBody>
      </p:sp>
    </p:spTree>
    <p:extLst>
      <p:ext uri="{BB962C8B-B14F-4D97-AF65-F5344CB8AC3E}">
        <p14:creationId xmlns:p14="http://schemas.microsoft.com/office/powerpoint/2010/main" val="85093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7B6E0F63-057F-5015-3E9D-E8F769789989}"/>
              </a:ext>
            </a:extLst>
          </p:cNvPr>
          <p:cNvSpPr txBox="1"/>
          <p:nvPr/>
        </p:nvSpPr>
        <p:spPr>
          <a:xfrm>
            <a:off x="1031955" y="2228671"/>
            <a:ext cx="10128094" cy="861774"/>
          </a:xfrm>
          <a:prstGeom prst="rect">
            <a:avLst/>
          </a:prstGeom>
          <a:noFill/>
        </p:spPr>
        <p:txBody>
          <a:bodyPr wrap="none" lIns="91440" tIns="45720" rIns="91440" bIns="45720" rtlCol="0" anchor="t">
            <a:spAutoFit/>
          </a:bodyPr>
          <a:ls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s-CO" sz="5000">
                <a:latin typeface="Work Sans Light"/>
              </a:rPr>
              <a:t>1.COMPONENTE METODOLOGICO</a:t>
            </a:r>
            <a:endParaRPr lang="es-CO" sz="5000">
              <a:latin typeface="Work Sans Light" pitchFamily="2" charset="77"/>
            </a:endParaRPr>
          </a:p>
        </p:txBody>
      </p:sp>
      <p:cxnSp>
        <p:nvCxnSpPr>
          <p:cNvPr id="4" name="Conector recto 3">
            <a:extLst>
              <a:ext uri="{FF2B5EF4-FFF2-40B4-BE49-F238E27FC236}">
                <a16:creationId xmlns:a16="http://schemas.microsoft.com/office/drawing/2014/main" id="{07B67486-C23A-7DA1-BEC4-5ACC7AB822F9}"/>
              </a:ext>
            </a:extLst>
          </p:cNvPr>
          <p:cNvCxnSpPr>
            <a:cxnSpLocks/>
          </p:cNvCxnSpPr>
          <p:nvPr/>
        </p:nvCxnSpPr>
        <p:spPr>
          <a:xfrm>
            <a:off x="5227899" y="3321934"/>
            <a:ext cx="1736203" cy="0"/>
          </a:xfrm>
          <a:prstGeom prst="line">
            <a:avLst/>
          </a:prstGeom>
          <a:ln>
            <a:solidFill>
              <a:srgbClr val="38AA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88062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0A23F9CF-F1C4-B661-6ED6-251897F35E35}"/>
              </a:ext>
            </a:extLst>
          </p:cNvPr>
          <p:cNvSpPr/>
          <p:nvPr/>
        </p:nvSpPr>
        <p:spPr>
          <a:xfrm>
            <a:off x="1077258" y="770301"/>
            <a:ext cx="4353680" cy="49763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 name="Título 1">
            <a:extLst>
              <a:ext uri="{FF2B5EF4-FFF2-40B4-BE49-F238E27FC236}">
                <a16:creationId xmlns:a16="http://schemas.microsoft.com/office/drawing/2014/main" id="{D13130BE-A44D-5A12-498A-68684CA8911B}"/>
              </a:ext>
            </a:extLst>
          </p:cNvPr>
          <p:cNvSpPr txBox="1">
            <a:spLocks/>
          </p:cNvSpPr>
          <p:nvPr/>
        </p:nvSpPr>
        <p:spPr>
          <a:xfrm>
            <a:off x="1117363" y="701630"/>
            <a:ext cx="4285271" cy="1438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a:solidFill>
                  <a:srgbClr val="38AA00"/>
                </a:solidFill>
                <a:latin typeface="Work Sans Light"/>
              </a:rPr>
              <a:t>NOMBRE COMERCIAL</a:t>
            </a:r>
            <a:endParaRPr lang="es-CO" sz="3200">
              <a:solidFill>
                <a:srgbClr val="38AA00"/>
              </a:solidFill>
              <a:latin typeface="Work Sans Light" pitchFamily="2" charset="77"/>
            </a:endParaRPr>
          </a:p>
        </p:txBody>
      </p:sp>
      <p:sp>
        <p:nvSpPr>
          <p:cNvPr id="12" name="Rectángulo 11">
            <a:extLst>
              <a:ext uri="{FF2B5EF4-FFF2-40B4-BE49-F238E27FC236}">
                <a16:creationId xmlns:a16="http://schemas.microsoft.com/office/drawing/2014/main" id="{23CB06E2-84B0-1F3B-E24B-224DA04B90D6}"/>
              </a:ext>
            </a:extLst>
          </p:cNvPr>
          <p:cNvSpPr/>
          <p:nvPr/>
        </p:nvSpPr>
        <p:spPr>
          <a:xfrm>
            <a:off x="1077257" y="2625170"/>
            <a:ext cx="3772154" cy="53774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3" name="Título 1">
            <a:extLst>
              <a:ext uri="{FF2B5EF4-FFF2-40B4-BE49-F238E27FC236}">
                <a16:creationId xmlns:a16="http://schemas.microsoft.com/office/drawing/2014/main" id="{E3B05236-9E95-5035-7621-E27D5AB070DC}"/>
              </a:ext>
            </a:extLst>
          </p:cNvPr>
          <p:cNvSpPr txBox="1">
            <a:spLocks/>
          </p:cNvSpPr>
          <p:nvPr/>
        </p:nvSpPr>
        <p:spPr>
          <a:xfrm>
            <a:off x="1117363" y="2586577"/>
            <a:ext cx="3924324" cy="1438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a:solidFill>
                  <a:srgbClr val="38AA00"/>
                </a:solidFill>
                <a:latin typeface="Work Sans Light"/>
              </a:rPr>
              <a:t>NOMBRE TECNICO</a:t>
            </a:r>
            <a:endParaRPr lang="es-CO" sz="3200">
              <a:solidFill>
                <a:srgbClr val="38AA00"/>
              </a:solidFill>
              <a:latin typeface="Work Sans Light" pitchFamily="2" charset="77"/>
            </a:endParaRPr>
          </a:p>
        </p:txBody>
      </p:sp>
      <p:sp>
        <p:nvSpPr>
          <p:cNvPr id="14" name="Rectángulo 13">
            <a:extLst>
              <a:ext uri="{FF2B5EF4-FFF2-40B4-BE49-F238E27FC236}">
                <a16:creationId xmlns:a16="http://schemas.microsoft.com/office/drawing/2014/main" id="{25EBFD71-1E93-06F4-4583-8B0802C3A10E}"/>
              </a:ext>
            </a:extLst>
          </p:cNvPr>
          <p:cNvSpPr/>
          <p:nvPr/>
        </p:nvSpPr>
        <p:spPr>
          <a:xfrm>
            <a:off x="1087283" y="4620407"/>
            <a:ext cx="1897234" cy="65805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5" name="Título 1">
            <a:extLst>
              <a:ext uri="{FF2B5EF4-FFF2-40B4-BE49-F238E27FC236}">
                <a16:creationId xmlns:a16="http://schemas.microsoft.com/office/drawing/2014/main" id="{BAE1F426-7E30-87B1-6027-2B0930669525}"/>
              </a:ext>
            </a:extLst>
          </p:cNvPr>
          <p:cNvSpPr txBox="1">
            <a:spLocks/>
          </p:cNvSpPr>
          <p:nvPr/>
        </p:nvSpPr>
        <p:spPr>
          <a:xfrm>
            <a:off x="1167494" y="4702130"/>
            <a:ext cx="2099535" cy="476072"/>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sz="3200">
                <a:solidFill>
                  <a:srgbClr val="38AA00"/>
                </a:solidFill>
                <a:latin typeface="Work Sans Light"/>
              </a:rPr>
              <a:t>SLOGAN</a:t>
            </a:r>
            <a:endParaRPr lang="es-CO" sz="3200">
              <a:solidFill>
                <a:srgbClr val="38AA00"/>
              </a:solidFill>
              <a:latin typeface="Work Sans Light" pitchFamily="2" charset="77"/>
            </a:endParaRPr>
          </a:p>
        </p:txBody>
      </p:sp>
      <p:sp>
        <p:nvSpPr>
          <p:cNvPr id="16" name="Título 1">
            <a:extLst>
              <a:ext uri="{FF2B5EF4-FFF2-40B4-BE49-F238E27FC236}">
                <a16:creationId xmlns:a16="http://schemas.microsoft.com/office/drawing/2014/main" id="{CF5BC673-2D96-12D4-FDC8-3212DB49963A}"/>
              </a:ext>
            </a:extLst>
          </p:cNvPr>
          <p:cNvSpPr txBox="1">
            <a:spLocks/>
          </p:cNvSpPr>
          <p:nvPr/>
        </p:nvSpPr>
        <p:spPr>
          <a:xfrm>
            <a:off x="5699388" y="711655"/>
            <a:ext cx="1748614" cy="616441"/>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a:latin typeface="Work Sans Light"/>
              </a:rPr>
              <a:t>ARCA</a:t>
            </a:r>
            <a:endParaRPr lang="es-CO">
              <a:latin typeface="Work Sans Light" pitchFamily="2" charset="77"/>
            </a:endParaRPr>
          </a:p>
        </p:txBody>
      </p:sp>
      <p:sp>
        <p:nvSpPr>
          <p:cNvPr id="17" name="Título 1">
            <a:extLst>
              <a:ext uri="{FF2B5EF4-FFF2-40B4-BE49-F238E27FC236}">
                <a16:creationId xmlns:a16="http://schemas.microsoft.com/office/drawing/2014/main" id="{FAF8653B-4C41-372F-DFDF-22AB6294C688}"/>
              </a:ext>
            </a:extLst>
          </p:cNvPr>
          <p:cNvSpPr txBox="1">
            <a:spLocks/>
          </p:cNvSpPr>
          <p:nvPr/>
        </p:nvSpPr>
        <p:spPr>
          <a:xfrm>
            <a:off x="4947416" y="2325892"/>
            <a:ext cx="6340666" cy="1137809"/>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400">
                <a:ea typeface="+mj-lt"/>
                <a:cs typeface="+mj-lt"/>
              </a:rPr>
              <a:t>Sistema de información para inventario y carro de compras online del establecimiento de comidas rápidas “LA CABAÑA”.</a:t>
            </a:r>
            <a:endParaRPr lang="es-CO" sz="2400">
              <a:ea typeface="+mj-lt"/>
              <a:cs typeface="+mj-lt"/>
            </a:endParaRPr>
          </a:p>
        </p:txBody>
      </p:sp>
      <p:sp>
        <p:nvSpPr>
          <p:cNvPr id="18" name="Título 1">
            <a:extLst>
              <a:ext uri="{FF2B5EF4-FFF2-40B4-BE49-F238E27FC236}">
                <a16:creationId xmlns:a16="http://schemas.microsoft.com/office/drawing/2014/main" id="{ABD7BBED-4065-EE4F-7300-45C297C28FB3}"/>
              </a:ext>
            </a:extLst>
          </p:cNvPr>
          <p:cNvSpPr txBox="1">
            <a:spLocks/>
          </p:cNvSpPr>
          <p:nvPr/>
        </p:nvSpPr>
        <p:spPr>
          <a:xfrm>
            <a:off x="3082521" y="4712155"/>
            <a:ext cx="6340666" cy="47607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MX" sz="2400">
                <a:ea typeface="+mj-lt"/>
                <a:cs typeface="+mj-lt"/>
              </a:rPr>
              <a:t>Navegando hacia la ambrosia.</a:t>
            </a:r>
          </a:p>
        </p:txBody>
      </p:sp>
    </p:spTree>
    <p:extLst>
      <p:ext uri="{BB962C8B-B14F-4D97-AF65-F5344CB8AC3E}">
        <p14:creationId xmlns:p14="http://schemas.microsoft.com/office/powerpoint/2010/main" val="2099732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B65FDE73-C641-1100-C209-6B5902DCC3EC}"/>
              </a:ext>
            </a:extLst>
          </p:cNvPr>
          <p:cNvSpPr/>
          <p:nvPr/>
        </p:nvSpPr>
        <p:spPr>
          <a:xfrm>
            <a:off x="1177521" y="1452091"/>
            <a:ext cx="3581654" cy="49763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s-CO">
              <a:cs typeface="Calibri"/>
            </a:endParaRPr>
          </a:p>
        </p:txBody>
      </p:sp>
      <p:sp>
        <p:nvSpPr>
          <p:cNvPr id="4" name="Título 1">
            <a:extLst>
              <a:ext uri="{FF2B5EF4-FFF2-40B4-BE49-F238E27FC236}">
                <a16:creationId xmlns:a16="http://schemas.microsoft.com/office/drawing/2014/main" id="{EE37A3CD-1BAC-6175-4755-9AC66A46B6FF}"/>
              </a:ext>
            </a:extLst>
          </p:cNvPr>
          <p:cNvSpPr txBox="1">
            <a:spLocks/>
          </p:cNvSpPr>
          <p:nvPr/>
        </p:nvSpPr>
        <p:spPr>
          <a:xfrm>
            <a:off x="1177521" y="1383419"/>
            <a:ext cx="3382903"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a:solidFill>
                  <a:srgbClr val="38AA00"/>
                </a:solidFill>
                <a:latin typeface="Work Sans Light"/>
              </a:rPr>
              <a:t>2.LOGOTIPO</a:t>
            </a:r>
            <a:endParaRPr lang="es-CO">
              <a:solidFill>
                <a:srgbClr val="38AA00"/>
              </a:solidFill>
              <a:latin typeface="Work Sans Light" pitchFamily="2" charset="77"/>
            </a:endParaRPr>
          </a:p>
        </p:txBody>
      </p:sp>
      <p:sp>
        <p:nvSpPr>
          <p:cNvPr id="7" name="CuadroTexto 6">
            <a:extLst>
              <a:ext uri="{FF2B5EF4-FFF2-40B4-BE49-F238E27FC236}">
                <a16:creationId xmlns:a16="http://schemas.microsoft.com/office/drawing/2014/main" id="{FBAA83CA-F5E1-3945-40AB-1CB1B233A0BF}"/>
              </a:ext>
            </a:extLst>
          </p:cNvPr>
          <p:cNvSpPr txBox="1"/>
          <p:nvPr/>
        </p:nvSpPr>
        <p:spPr>
          <a:xfrm>
            <a:off x="1115817" y="2503609"/>
            <a:ext cx="3854368" cy="2308324"/>
          </a:xfrm>
          <a:prstGeom prst="rect">
            <a:avLst/>
          </a:prstGeom>
          <a:noFill/>
        </p:spPr>
        <p:txBody>
          <a:bodyPr wrap="square" lIns="91440" tIns="45720" rIns="91440" bIns="45720" rtlCol="0" anchor="t">
            <a:spAutoFit/>
          </a:bodyPr>
          <a:lstStyle/>
          <a:p>
            <a:r>
              <a:rPr lang="es-CO" sz="1600" dirty="0">
                <a:latin typeface="Work Sans Light"/>
              </a:rPr>
              <a:t>El logo está encerrado en un círculo porque es un sitio web que nos va a permitir tener control y orden de la información del negocio.</a:t>
            </a:r>
            <a:endParaRPr lang="es-ES" dirty="0"/>
          </a:p>
          <a:p>
            <a:r>
              <a:rPr lang="es-CO" sz="1600" dirty="0">
                <a:latin typeface="Work Sans Light"/>
              </a:rPr>
              <a:t>El arca representada en  arte minimalista permite mostrar una idea de orden y estructura del proyecto desde sus diferentes versionamientos.</a:t>
            </a:r>
            <a:endParaRPr lang="es-CO" dirty="0"/>
          </a:p>
          <a:p>
            <a:endParaRPr lang="es-CO" sz="1600">
              <a:latin typeface="Work Sans Light"/>
            </a:endParaRPr>
          </a:p>
        </p:txBody>
      </p:sp>
      <p:pic>
        <p:nvPicPr>
          <p:cNvPr id="2" name="Imagen 4" descr="Logotipo, Icono&#10;&#10;Descripción generada automáticamente">
            <a:extLst>
              <a:ext uri="{FF2B5EF4-FFF2-40B4-BE49-F238E27FC236}">
                <a16:creationId xmlns:a16="http://schemas.microsoft.com/office/drawing/2014/main" id="{F845A00A-B135-0FBA-980D-5E353346BF96}"/>
              </a:ext>
            </a:extLst>
          </p:cNvPr>
          <p:cNvPicPr>
            <a:picLocks noChangeAspect="1"/>
          </p:cNvPicPr>
          <p:nvPr/>
        </p:nvPicPr>
        <p:blipFill>
          <a:blip r:embed="rId3"/>
          <a:stretch>
            <a:fillRect/>
          </a:stretch>
        </p:blipFill>
        <p:spPr>
          <a:xfrm>
            <a:off x="6228348" y="1175084"/>
            <a:ext cx="4347410" cy="4347410"/>
          </a:xfrm>
          <a:prstGeom prst="rect">
            <a:avLst/>
          </a:prstGeom>
        </p:spPr>
      </p:pic>
    </p:spTree>
    <p:extLst>
      <p:ext uri="{BB962C8B-B14F-4D97-AF65-F5344CB8AC3E}">
        <p14:creationId xmlns:p14="http://schemas.microsoft.com/office/powerpoint/2010/main" val="685387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3CABBF39-5858-5DBB-A47E-3608EAE747E2}"/>
              </a:ext>
            </a:extLst>
          </p:cNvPr>
          <p:cNvSpPr/>
          <p:nvPr/>
        </p:nvSpPr>
        <p:spPr>
          <a:xfrm>
            <a:off x="1297837" y="670038"/>
            <a:ext cx="9426997" cy="49763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Título 1">
            <a:extLst>
              <a:ext uri="{FF2B5EF4-FFF2-40B4-BE49-F238E27FC236}">
                <a16:creationId xmlns:a16="http://schemas.microsoft.com/office/drawing/2014/main" id="{1C86D4A6-8A16-1345-5E80-1B8B89369860}"/>
              </a:ext>
            </a:extLst>
          </p:cNvPr>
          <p:cNvSpPr txBox="1">
            <a:spLocks/>
          </p:cNvSpPr>
          <p:nvPr/>
        </p:nvSpPr>
        <p:spPr>
          <a:xfrm>
            <a:off x="1357995" y="581313"/>
            <a:ext cx="9659377"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a:solidFill>
                  <a:srgbClr val="38AA00"/>
                </a:solidFill>
                <a:latin typeface="Work Sans Light"/>
              </a:rPr>
              <a:t>3.PLANTEAMINETO DEL PROBLEMA</a:t>
            </a:r>
            <a:endParaRPr lang="es-CO">
              <a:solidFill>
                <a:srgbClr val="38AA00"/>
              </a:solidFill>
              <a:latin typeface="Work Sans Light" pitchFamily="2" charset="77"/>
            </a:endParaRPr>
          </a:p>
        </p:txBody>
      </p:sp>
      <p:sp>
        <p:nvSpPr>
          <p:cNvPr id="7" name="CuadroTexto 6">
            <a:extLst>
              <a:ext uri="{FF2B5EF4-FFF2-40B4-BE49-F238E27FC236}">
                <a16:creationId xmlns:a16="http://schemas.microsoft.com/office/drawing/2014/main" id="{E47A1822-C204-C8B2-6F59-49C1E76D694D}"/>
              </a:ext>
            </a:extLst>
          </p:cNvPr>
          <p:cNvSpPr txBox="1"/>
          <p:nvPr/>
        </p:nvSpPr>
        <p:spPr>
          <a:xfrm>
            <a:off x="794975" y="2132635"/>
            <a:ext cx="5087604" cy="3046988"/>
          </a:xfrm>
          <a:prstGeom prst="rect">
            <a:avLst/>
          </a:prstGeom>
          <a:noFill/>
        </p:spPr>
        <p:txBody>
          <a:bodyPr wrap="square" lIns="91440" tIns="45720" rIns="91440" bIns="45720" rtlCol="0" anchor="t">
            <a:spAutoFit/>
          </a:bodyPr>
          <a:lstStyle/>
          <a:p>
            <a:pPr marL="285750" indent="-285750">
              <a:buFont typeface="Arial"/>
              <a:buChar char="•"/>
            </a:pPr>
            <a:r>
              <a:rPr lang="es-MX" sz="1600" b="1">
                <a:ea typeface="+mn-lt"/>
                <a:cs typeface="+mn-lt"/>
              </a:rPr>
              <a:t>¿Cómo optimizar la rotación y utilización de inventario de un establecimiento que lo maneja de forma manual?</a:t>
            </a:r>
            <a:endParaRPr lang="es-CO" sz="1600">
              <a:ea typeface="+mn-lt"/>
              <a:cs typeface="+mn-lt"/>
            </a:endParaRPr>
          </a:p>
          <a:p>
            <a:endParaRPr lang="es-MX" sz="1600" b="1">
              <a:ea typeface="+mn-lt"/>
              <a:cs typeface="+mn-lt"/>
            </a:endParaRPr>
          </a:p>
          <a:p>
            <a:pPr marL="285750" indent="-285750">
              <a:buFont typeface="Arial"/>
              <a:buChar char="•"/>
            </a:pPr>
            <a:r>
              <a:rPr lang="es-MX" sz="1600" b="1">
                <a:ea typeface="+mn-lt"/>
                <a:cs typeface="+mn-lt"/>
              </a:rPr>
              <a:t>¿Ha tenido inconvenientes con los tiempos de entrega de ventas por la utilización de medios de registro manual?</a:t>
            </a:r>
            <a:endParaRPr lang="es-CO" sz="1600">
              <a:ea typeface="+mn-lt"/>
              <a:cs typeface="+mn-lt"/>
            </a:endParaRPr>
          </a:p>
          <a:p>
            <a:endParaRPr lang="es-MX" sz="1600" b="1">
              <a:ea typeface="+mn-lt"/>
              <a:cs typeface="+mn-lt"/>
            </a:endParaRPr>
          </a:p>
          <a:p>
            <a:pPr marL="285750" indent="-285750">
              <a:buFont typeface="Arial"/>
              <a:buChar char="•"/>
            </a:pPr>
            <a:r>
              <a:rPr lang="es-MX" sz="1600" b="1">
                <a:ea typeface="+mn-lt"/>
                <a:cs typeface="+mn-lt"/>
              </a:rPr>
              <a:t>¿Qué herramientas permitirían una mayor numero de ventas en un establecimiento de comidas rápidas?</a:t>
            </a:r>
            <a:endParaRPr lang="es-CO" sz="1600">
              <a:ea typeface="+mn-lt"/>
              <a:cs typeface="+mn-lt"/>
            </a:endParaRPr>
          </a:p>
          <a:p>
            <a:pPr marL="285750" indent="-285750">
              <a:buFont typeface="Arial"/>
              <a:buChar char="•"/>
            </a:pPr>
            <a:endParaRPr lang="es-CO" sz="1600">
              <a:latin typeface="Work Sans Light"/>
            </a:endParaRPr>
          </a:p>
          <a:p>
            <a:endParaRPr lang="es-CO" sz="1600">
              <a:latin typeface="Work Sans Light"/>
            </a:endParaRPr>
          </a:p>
        </p:txBody>
      </p:sp>
      <p:sp>
        <p:nvSpPr>
          <p:cNvPr id="8" name="CuadroTexto 7">
            <a:extLst>
              <a:ext uri="{FF2B5EF4-FFF2-40B4-BE49-F238E27FC236}">
                <a16:creationId xmlns:a16="http://schemas.microsoft.com/office/drawing/2014/main" id="{B25C6809-B9F8-1AF8-570C-DC28E34C9BD1}"/>
              </a:ext>
            </a:extLst>
          </p:cNvPr>
          <p:cNvSpPr txBox="1"/>
          <p:nvPr/>
        </p:nvSpPr>
        <p:spPr>
          <a:xfrm>
            <a:off x="6259316" y="2132635"/>
            <a:ext cx="5087604" cy="2308324"/>
          </a:xfrm>
          <a:prstGeom prst="rect">
            <a:avLst/>
          </a:prstGeom>
          <a:noFill/>
        </p:spPr>
        <p:txBody>
          <a:bodyPr wrap="square" lIns="91440" tIns="45720" rIns="91440" bIns="45720" rtlCol="0" anchor="t">
            <a:spAutoFit/>
          </a:bodyPr>
          <a:lstStyle/>
          <a:p>
            <a:r>
              <a:rPr lang="es-MX" sz="1600">
                <a:ea typeface="+mn-lt"/>
                <a:cs typeface="+mn-lt"/>
              </a:rPr>
              <a:t>El establecimiento de comidas rápidas ‘LA CABAÑA’ no tiene procesos sistematizados, que permitan una mayor optimización de sus proyectos en aras de un crecimiento comercial, teniendo en cuenta que actualmente una gran parte del mercado se mueve a través de sistemas de información, como se evidencia en establecimientos de grandes cadenas de comidas. (PPC, Dominios, etc.)</a:t>
            </a:r>
            <a:endParaRPr lang="es-ES"/>
          </a:p>
          <a:p>
            <a:pPr marL="285750" indent="-285750">
              <a:buFont typeface="Arial"/>
              <a:buChar char="•"/>
            </a:pPr>
            <a:endParaRPr lang="es-CO" sz="1600">
              <a:latin typeface="Work Sans Light"/>
            </a:endParaRPr>
          </a:p>
          <a:p>
            <a:endParaRPr lang="es-CO" sz="1600">
              <a:latin typeface="Work Sans Light"/>
            </a:endParaRPr>
          </a:p>
        </p:txBody>
      </p:sp>
      <p:sp>
        <p:nvSpPr>
          <p:cNvPr id="2" name="CuadroTexto 1">
            <a:extLst>
              <a:ext uri="{FF2B5EF4-FFF2-40B4-BE49-F238E27FC236}">
                <a16:creationId xmlns:a16="http://schemas.microsoft.com/office/drawing/2014/main" id="{06F68811-A0B4-0083-5BF8-AE67FEDD5ACE}"/>
              </a:ext>
            </a:extLst>
          </p:cNvPr>
          <p:cNvSpPr txBox="1"/>
          <p:nvPr/>
        </p:nvSpPr>
        <p:spPr>
          <a:xfrm>
            <a:off x="1479698" y="1568301"/>
            <a:ext cx="424416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cs typeface="Calibri"/>
              </a:rPr>
              <a:t>Pregunta problémica</a:t>
            </a:r>
            <a:endParaRPr lang="es-ES" dirty="0" err="1"/>
          </a:p>
        </p:txBody>
      </p:sp>
    </p:spTree>
    <p:extLst>
      <p:ext uri="{BB962C8B-B14F-4D97-AF65-F5344CB8AC3E}">
        <p14:creationId xmlns:p14="http://schemas.microsoft.com/office/powerpoint/2010/main" val="3184771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12462EA-40B8-E47D-67A9-2B7753F9C36D}"/>
              </a:ext>
            </a:extLst>
          </p:cNvPr>
          <p:cNvSpPr/>
          <p:nvPr/>
        </p:nvSpPr>
        <p:spPr>
          <a:xfrm>
            <a:off x="2130021" y="670038"/>
            <a:ext cx="7521997" cy="49763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Título 1">
            <a:extLst>
              <a:ext uri="{FF2B5EF4-FFF2-40B4-BE49-F238E27FC236}">
                <a16:creationId xmlns:a16="http://schemas.microsoft.com/office/drawing/2014/main" id="{5C6F664F-8798-9AF2-A229-874A436F8FA0}"/>
              </a:ext>
            </a:extLst>
          </p:cNvPr>
          <p:cNvSpPr txBox="1">
            <a:spLocks/>
          </p:cNvSpPr>
          <p:nvPr/>
        </p:nvSpPr>
        <p:spPr>
          <a:xfrm>
            <a:off x="2280416" y="581314"/>
            <a:ext cx="7794482"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a:solidFill>
                  <a:srgbClr val="38AA00"/>
                </a:solidFill>
                <a:latin typeface="Work Sans Light"/>
              </a:rPr>
              <a:t>4.ALCANCE DEL PROYECTO</a:t>
            </a:r>
            <a:endParaRPr lang="es-CO">
              <a:solidFill>
                <a:srgbClr val="38AA00"/>
              </a:solidFill>
              <a:latin typeface="Work Sans Light" pitchFamily="2" charset="77"/>
            </a:endParaRPr>
          </a:p>
        </p:txBody>
      </p:sp>
      <p:sp>
        <p:nvSpPr>
          <p:cNvPr id="7" name="CuadroTexto 6">
            <a:extLst>
              <a:ext uri="{FF2B5EF4-FFF2-40B4-BE49-F238E27FC236}">
                <a16:creationId xmlns:a16="http://schemas.microsoft.com/office/drawing/2014/main" id="{3C25BE93-354A-7A0A-1CE1-8825A0F122B1}"/>
              </a:ext>
            </a:extLst>
          </p:cNvPr>
          <p:cNvSpPr txBox="1"/>
          <p:nvPr/>
        </p:nvSpPr>
        <p:spPr>
          <a:xfrm>
            <a:off x="2820290" y="2222872"/>
            <a:ext cx="6310814" cy="3046988"/>
          </a:xfrm>
          <a:prstGeom prst="rect">
            <a:avLst/>
          </a:prstGeom>
          <a:noFill/>
        </p:spPr>
        <p:txBody>
          <a:bodyPr wrap="square" lIns="91440" tIns="45720" rIns="91440" bIns="45720" rtlCol="0" anchor="t">
            <a:spAutoFit/>
          </a:bodyPr>
          <a:lstStyle/>
          <a:p>
            <a:r>
              <a:rPr lang="es-MX" sz="2000">
                <a:ea typeface="+mn-lt"/>
                <a:cs typeface="+mn-lt"/>
              </a:rPr>
              <a:t>Nuestro sistema de información servirá como herramienta de apoyo de organización de inventarios y carro de compras para el establecimiento de comidas rápidas ‘LA CABAÑA’, buscando a largo plazo apoyar a negocios pequeños y medianos del sector de las comidas rápidas en Bogotá DC, garantizando oportunidades de crecimiento en un mercado que tiene grandes oportunidades como es la web.</a:t>
            </a:r>
          </a:p>
          <a:p>
            <a:pPr marL="285750" indent="-285750">
              <a:buFont typeface="Arial"/>
              <a:buChar char="•"/>
            </a:pPr>
            <a:endParaRPr lang="es-CO" sz="1600">
              <a:latin typeface="Work Sans Light"/>
            </a:endParaRPr>
          </a:p>
          <a:p>
            <a:endParaRPr lang="es-CO" sz="1600">
              <a:latin typeface="Work Sans Light"/>
            </a:endParaRPr>
          </a:p>
        </p:txBody>
      </p:sp>
    </p:spTree>
    <p:extLst>
      <p:ext uri="{BB962C8B-B14F-4D97-AF65-F5344CB8AC3E}">
        <p14:creationId xmlns:p14="http://schemas.microsoft.com/office/powerpoint/2010/main" val="4063114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12462EA-40B8-E47D-67A9-2B7753F9C36D}"/>
              </a:ext>
            </a:extLst>
          </p:cNvPr>
          <p:cNvSpPr/>
          <p:nvPr/>
        </p:nvSpPr>
        <p:spPr>
          <a:xfrm>
            <a:off x="3002310" y="1061064"/>
            <a:ext cx="5927813" cy="49763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Título 1">
            <a:extLst>
              <a:ext uri="{FF2B5EF4-FFF2-40B4-BE49-F238E27FC236}">
                <a16:creationId xmlns:a16="http://schemas.microsoft.com/office/drawing/2014/main" id="{5C6F664F-8798-9AF2-A229-874A436F8FA0}"/>
              </a:ext>
            </a:extLst>
          </p:cNvPr>
          <p:cNvSpPr txBox="1">
            <a:spLocks/>
          </p:cNvSpPr>
          <p:nvPr/>
        </p:nvSpPr>
        <p:spPr>
          <a:xfrm>
            <a:off x="3032389" y="992392"/>
            <a:ext cx="5989746"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a:solidFill>
                  <a:srgbClr val="38AA00"/>
                </a:solidFill>
                <a:latin typeface="Work Sans Light"/>
              </a:rPr>
              <a:t>5.OBJETIVO GENERAL</a:t>
            </a:r>
            <a:endParaRPr lang="es-CO">
              <a:solidFill>
                <a:srgbClr val="38AA00"/>
              </a:solidFill>
              <a:latin typeface="Work Sans Light" pitchFamily="2" charset="77"/>
            </a:endParaRPr>
          </a:p>
        </p:txBody>
      </p:sp>
      <p:sp>
        <p:nvSpPr>
          <p:cNvPr id="7" name="CuadroTexto 6">
            <a:extLst>
              <a:ext uri="{FF2B5EF4-FFF2-40B4-BE49-F238E27FC236}">
                <a16:creationId xmlns:a16="http://schemas.microsoft.com/office/drawing/2014/main" id="{3C25BE93-354A-7A0A-1CE1-8825A0F122B1}"/>
              </a:ext>
            </a:extLst>
          </p:cNvPr>
          <p:cNvSpPr txBox="1"/>
          <p:nvPr/>
        </p:nvSpPr>
        <p:spPr>
          <a:xfrm>
            <a:off x="3472001" y="2674056"/>
            <a:ext cx="5237999" cy="1569660"/>
          </a:xfrm>
          <a:prstGeom prst="rect">
            <a:avLst/>
          </a:prstGeom>
          <a:noFill/>
        </p:spPr>
        <p:txBody>
          <a:bodyPr wrap="square" lIns="91440" tIns="45720" rIns="91440" bIns="45720" rtlCol="0" anchor="t">
            <a:spAutoFit/>
          </a:bodyPr>
          <a:lstStyle/>
          <a:p>
            <a:r>
              <a:rPr lang="es-MX" sz="2000" dirty="0">
                <a:ea typeface="+mn-lt"/>
                <a:cs typeface="+mn-lt"/>
              </a:rPr>
              <a:t>Optimizar los procesos de inventario y ventas por medio de un sitio web para el   establecimiento de comidas rápidas 'LA CABAÑA.</a:t>
            </a:r>
          </a:p>
          <a:p>
            <a:pPr marL="285750" indent="-285750">
              <a:buFont typeface="Arial"/>
              <a:buChar char="•"/>
            </a:pPr>
            <a:endParaRPr lang="es-CO" sz="1600">
              <a:latin typeface="Work Sans Light"/>
            </a:endParaRPr>
          </a:p>
        </p:txBody>
      </p:sp>
    </p:spTree>
    <p:extLst>
      <p:ext uri="{BB962C8B-B14F-4D97-AF65-F5344CB8AC3E}">
        <p14:creationId xmlns:p14="http://schemas.microsoft.com/office/powerpoint/2010/main" val="602762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12462EA-40B8-E47D-67A9-2B7753F9C36D}"/>
              </a:ext>
            </a:extLst>
          </p:cNvPr>
          <p:cNvSpPr/>
          <p:nvPr/>
        </p:nvSpPr>
        <p:spPr>
          <a:xfrm>
            <a:off x="2450863" y="910669"/>
            <a:ext cx="7231233" cy="49763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Título 1">
            <a:extLst>
              <a:ext uri="{FF2B5EF4-FFF2-40B4-BE49-F238E27FC236}">
                <a16:creationId xmlns:a16="http://schemas.microsoft.com/office/drawing/2014/main" id="{5C6F664F-8798-9AF2-A229-874A436F8FA0}"/>
              </a:ext>
            </a:extLst>
          </p:cNvPr>
          <p:cNvSpPr txBox="1">
            <a:spLocks/>
          </p:cNvSpPr>
          <p:nvPr/>
        </p:nvSpPr>
        <p:spPr>
          <a:xfrm>
            <a:off x="2420785" y="862049"/>
            <a:ext cx="7453588" cy="676598"/>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s-CO">
                <a:solidFill>
                  <a:srgbClr val="38AA00"/>
                </a:solidFill>
                <a:latin typeface="Work Sans Light"/>
              </a:rPr>
              <a:t>6.OBJETIVOS ESPECIFICOS</a:t>
            </a:r>
            <a:endParaRPr lang="es-CO">
              <a:solidFill>
                <a:srgbClr val="38AA00"/>
              </a:solidFill>
              <a:latin typeface="Work Sans Light" pitchFamily="2" charset="77"/>
            </a:endParaRPr>
          </a:p>
        </p:txBody>
      </p:sp>
      <p:sp>
        <p:nvSpPr>
          <p:cNvPr id="7" name="CuadroTexto 6">
            <a:extLst>
              <a:ext uri="{FF2B5EF4-FFF2-40B4-BE49-F238E27FC236}">
                <a16:creationId xmlns:a16="http://schemas.microsoft.com/office/drawing/2014/main" id="{3C25BE93-354A-7A0A-1CE1-8825A0F122B1}"/>
              </a:ext>
            </a:extLst>
          </p:cNvPr>
          <p:cNvSpPr txBox="1"/>
          <p:nvPr/>
        </p:nvSpPr>
        <p:spPr>
          <a:xfrm>
            <a:off x="1446685" y="1912056"/>
            <a:ext cx="9378867" cy="3293209"/>
          </a:xfrm>
          <a:prstGeom prst="rect">
            <a:avLst/>
          </a:prstGeom>
          <a:noFill/>
        </p:spPr>
        <p:txBody>
          <a:bodyPr wrap="square" lIns="91440" tIns="45720" rIns="91440" bIns="45720" rtlCol="0" anchor="t">
            <a:spAutoFit/>
          </a:bodyPr>
          <a:lstStyle/>
          <a:p>
            <a:pPr marL="285750" indent="-285750" algn="just">
              <a:buFont typeface="Symbol"/>
              <a:buChar char="•"/>
            </a:pPr>
            <a:r>
              <a:rPr lang="es-MX" sz="1600" dirty="0">
                <a:ea typeface="+mn-lt"/>
                <a:cs typeface="+mn-lt"/>
              </a:rPr>
              <a:t>Definir los roles que van a manejar el sistema de información.</a:t>
            </a:r>
            <a:endParaRPr lang="es-CO" sz="1600" dirty="0">
              <a:ea typeface="+mn-lt"/>
              <a:cs typeface="+mn-lt"/>
            </a:endParaRPr>
          </a:p>
          <a:p>
            <a:pPr algn="just"/>
            <a:endParaRPr lang="es-MX" sz="1600">
              <a:ea typeface="+mn-lt"/>
              <a:cs typeface="+mn-lt"/>
            </a:endParaRPr>
          </a:p>
          <a:p>
            <a:pPr marL="285750" indent="-285750" algn="just">
              <a:buFont typeface="Symbol"/>
              <a:buChar char="•"/>
            </a:pPr>
            <a:r>
              <a:rPr lang="es-MX" sz="1600" dirty="0">
                <a:ea typeface="+mn-lt"/>
                <a:cs typeface="+mn-lt"/>
              </a:rPr>
              <a:t>Hacer un diseño amigable e intuitivo del sistema de información para todos los roles </a:t>
            </a:r>
            <a:endParaRPr lang="es-CO" sz="1600" dirty="0">
              <a:ea typeface="+mn-lt"/>
              <a:cs typeface="+mn-lt"/>
            </a:endParaRPr>
          </a:p>
          <a:p>
            <a:pPr algn="just"/>
            <a:endParaRPr lang="es-MX" sz="1600">
              <a:ea typeface="+mn-lt"/>
              <a:cs typeface="+mn-lt"/>
            </a:endParaRPr>
          </a:p>
          <a:p>
            <a:pPr marL="285750" indent="-285750" algn="just">
              <a:buFont typeface="Symbol"/>
              <a:buChar char="•"/>
            </a:pPr>
            <a:r>
              <a:rPr lang="es-MX" sz="1600" dirty="0">
                <a:ea typeface="+mn-lt"/>
                <a:cs typeface="+mn-lt"/>
              </a:rPr>
              <a:t>Implementar un módulo de inventario para tener un mejor manejo y rotación de las materias primas utilizadas por el establecimiento.</a:t>
            </a:r>
            <a:endParaRPr lang="es-CO" sz="1600" dirty="0">
              <a:ea typeface="+mn-lt"/>
              <a:cs typeface="+mn-lt"/>
            </a:endParaRPr>
          </a:p>
          <a:p>
            <a:pPr algn="just"/>
            <a:endParaRPr lang="es-MX" sz="1600">
              <a:ea typeface="+mn-lt"/>
              <a:cs typeface="+mn-lt"/>
            </a:endParaRPr>
          </a:p>
          <a:p>
            <a:pPr marL="285750" indent="-285750" algn="just">
              <a:buFont typeface="Symbol"/>
              <a:buChar char="•"/>
            </a:pPr>
            <a:r>
              <a:rPr lang="es-MX" sz="1600" dirty="0">
                <a:ea typeface="+mn-lt"/>
                <a:cs typeface="+mn-lt"/>
              </a:rPr>
              <a:t>Crear un módulo de ventas que permita llevar un mejor control de las ganancias generadas por el establecimiento.</a:t>
            </a:r>
            <a:endParaRPr lang="es-CO" sz="1600" dirty="0">
              <a:ea typeface="+mn-lt"/>
              <a:cs typeface="+mn-lt"/>
            </a:endParaRPr>
          </a:p>
          <a:p>
            <a:pPr algn="just"/>
            <a:endParaRPr lang="es-MX" sz="1600">
              <a:ea typeface="+mn-lt"/>
              <a:cs typeface="+mn-lt"/>
            </a:endParaRPr>
          </a:p>
          <a:p>
            <a:pPr marL="285750" indent="-285750" algn="just">
              <a:buFont typeface="Symbol"/>
              <a:buChar char="•"/>
            </a:pPr>
            <a:r>
              <a:rPr lang="es-MX" sz="1600" dirty="0">
                <a:ea typeface="+mn-lt"/>
                <a:cs typeface="+mn-lt"/>
              </a:rPr>
              <a:t>Generar una factura virtual para el cliente del establecimiento, para que tenga una constancia de la compra efectuada</a:t>
            </a:r>
            <a:endParaRPr lang="es-CO" sz="1600" dirty="0">
              <a:ea typeface="+mn-lt"/>
              <a:cs typeface="+mn-lt"/>
            </a:endParaRPr>
          </a:p>
          <a:p>
            <a:endParaRPr lang="es-CO" sz="1600">
              <a:latin typeface="Work Sans Light"/>
            </a:endParaRPr>
          </a:p>
        </p:txBody>
      </p:sp>
    </p:spTree>
    <p:extLst>
      <p:ext uri="{BB962C8B-B14F-4D97-AF65-F5344CB8AC3E}">
        <p14:creationId xmlns:p14="http://schemas.microsoft.com/office/powerpoint/2010/main" val="381659681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708</Words>
  <Application>Microsoft Office PowerPoint</Application>
  <PresentationFormat>Panorámica</PresentationFormat>
  <Paragraphs>86</Paragraphs>
  <Slides>18</Slides>
  <Notes>10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18</vt:i4>
      </vt:variant>
    </vt:vector>
  </HeadingPairs>
  <TitlesOfParts>
    <vt:vector size="24" baseType="lpstr">
      <vt:lpstr>Arial</vt:lpstr>
      <vt:lpstr>Calibri</vt:lpstr>
      <vt:lpstr>Calibri Light</vt:lpstr>
      <vt:lpstr>Symbol</vt:lpstr>
      <vt:lpstr>Work Sans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Enrique Pedraza Sanchez</dc:creator>
  <cp:lastModifiedBy>JHONATAN ALDANA RODRIGUEZ</cp:lastModifiedBy>
  <cp:revision>83</cp:revision>
  <dcterms:created xsi:type="dcterms:W3CDTF">2020-10-01T23:51:28Z</dcterms:created>
  <dcterms:modified xsi:type="dcterms:W3CDTF">2022-12-13T04:27:15Z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Method">
    <vt:lpwstr>Standard</vt:lpwstr>
  </property>
  <property fmtid="{D5CDD505-2E9C-101B-9397-08002B2CF9AE}" pid="4" name="MSIP_Label_1299739c-ad3d-4908-806e-4d91151a6e13_Name">
    <vt:lpwstr>All Employees (Unrestricted)</vt:lpwstr>
  </property>
  <property fmtid="{D5CDD505-2E9C-101B-9397-08002B2CF9AE}" pid="5" name="MSIP_Label_1299739c-ad3d-4908-806e-4d91151a6e13_SiteId">
    <vt:lpwstr>cbc2c381-2f2e-4d93-91d1-506c9316ace7</vt:lpwstr>
  </property>
  <property fmtid="{D5CDD505-2E9C-101B-9397-08002B2CF9AE}" pid="6" name="MSIP_Label_1299739c-ad3d-4908-806e-4d91151a6e13_ContentBits">
    <vt:lpwstr>0</vt:lpwstr>
  </property>
  <property fmtid="{D5CDD505-2E9C-101B-9397-08002B2CF9AE}" pid="7" name="MSIP_Label_1299739c-ad3d-4908-806e-4d91151a6e13_SetDate">
    <vt:lpwstr>2022-08-12T19:17:55Z</vt:lpwstr>
  </property>
  <property fmtid="{D5CDD505-2E9C-101B-9397-08002B2CF9AE}" pid="8" name="MSIP_Label_1299739c-ad3d-4908-806e-4d91151a6e13_ActionId">
    <vt:lpwstr>8c6bc714-34a9-4b82-914e-50b1377a2da4</vt:lpwstr>
  </property>
</Properties>
</file>

<file path=docProps/thumbnail.jpeg>
</file>